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3" r:id="rId3"/>
    <p:sldId id="257" r:id="rId4"/>
    <p:sldId id="265" r:id="rId5"/>
    <p:sldId id="269" r:id="rId6"/>
    <p:sldId id="270" r:id="rId7"/>
    <p:sldId id="271" r:id="rId8"/>
    <p:sldId id="272" r:id="rId9"/>
    <p:sldId id="278" r:id="rId10"/>
    <p:sldId id="279" r:id="rId11"/>
    <p:sldId id="266" r:id="rId12"/>
    <p:sldId id="276" r:id="rId13"/>
    <p:sldId id="267" r:id="rId14"/>
    <p:sldId id="263" r:id="rId15"/>
    <p:sldId id="264" r:id="rId16"/>
    <p:sldId id="268" r:id="rId17"/>
    <p:sldId id="284" r:id="rId18"/>
    <p:sldId id="258" r:id="rId19"/>
    <p:sldId id="259" r:id="rId20"/>
    <p:sldId id="274" r:id="rId21"/>
    <p:sldId id="280" r:id="rId22"/>
    <p:sldId id="260" r:id="rId23"/>
    <p:sldId id="285" r:id="rId24"/>
    <p:sldId id="261" r:id="rId25"/>
  </p:sldIdLst>
  <p:sldSz cx="9144000" cy="6858000" type="screen4x3"/>
  <p:notesSz cx="6858000" cy="9144000"/>
  <p:defaultTextStyle>
    <a:defPPr>
      <a:defRPr lang="es-A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711"/>
    <a:srgbClr val="163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4875" autoAdjust="0"/>
  </p:normalViewPr>
  <p:slideViewPr>
    <p:cSldViewPr>
      <p:cViewPr varScale="1">
        <p:scale>
          <a:sx n="62" d="100"/>
          <a:sy n="62" d="100"/>
        </p:scale>
        <p:origin x="-159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AR"/>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r>
              <a:rPr lang="es-AR"/>
              <a:t>Dispositivos por facilidad</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1"/>
          <c:order val="0"/>
          <c:tx>
            <c:strRef>
              <c:f>Hoja1!$F$3</c:f>
              <c:strCache>
                <c:ptCount val="1"/>
                <c:pt idx="0">
                  <c:v>Nro de dispositivos</c:v>
                </c:pt>
              </c:strCache>
            </c:strRef>
          </c:tx>
          <c:invertIfNegative val="0"/>
          <c:dLbls>
            <c:showLegendKey val="0"/>
            <c:showVal val="1"/>
            <c:showCatName val="0"/>
            <c:showSerName val="0"/>
            <c:showPercent val="0"/>
            <c:showBubbleSize val="0"/>
            <c:showLeaderLines val="0"/>
          </c:dLbls>
          <c:cat>
            <c:strRef>
              <c:f>Hoja1!$E$4:$E$9</c:f>
              <c:strCache>
                <c:ptCount val="6"/>
                <c:pt idx="0">
                  <c:v>AM1</c:v>
                </c:pt>
                <c:pt idx="1">
                  <c:v>AM2</c:v>
                </c:pt>
                <c:pt idx="2">
                  <c:v>AM3</c:v>
                </c:pt>
                <c:pt idx="3">
                  <c:v>AM5</c:v>
                </c:pt>
                <c:pt idx="4">
                  <c:v>AM6</c:v>
                </c:pt>
                <c:pt idx="5">
                  <c:v>BRM</c:v>
                </c:pt>
              </c:strCache>
            </c:strRef>
          </c:cat>
          <c:val>
            <c:numRef>
              <c:f>Hoja1!$F$4:$F$9</c:f>
              <c:numCache>
                <c:formatCode>General</c:formatCode>
                <c:ptCount val="6"/>
                <c:pt idx="0">
                  <c:v>9</c:v>
                </c:pt>
                <c:pt idx="1">
                  <c:v>45</c:v>
                </c:pt>
                <c:pt idx="2">
                  <c:v>30</c:v>
                </c:pt>
                <c:pt idx="3">
                  <c:v>7</c:v>
                </c:pt>
                <c:pt idx="4">
                  <c:v>22</c:v>
                </c:pt>
                <c:pt idx="5">
                  <c:v>42</c:v>
                </c:pt>
              </c:numCache>
            </c:numRef>
          </c:val>
        </c:ser>
        <c:dLbls>
          <c:showLegendKey val="0"/>
          <c:showVal val="0"/>
          <c:showCatName val="0"/>
          <c:showSerName val="0"/>
          <c:showPercent val="0"/>
          <c:showBubbleSize val="0"/>
        </c:dLbls>
        <c:gapWidth val="150"/>
        <c:shape val="box"/>
        <c:axId val="103486976"/>
        <c:axId val="103488128"/>
        <c:axId val="0"/>
      </c:bar3DChart>
      <c:catAx>
        <c:axId val="103486976"/>
        <c:scaling>
          <c:orientation val="minMax"/>
        </c:scaling>
        <c:delete val="0"/>
        <c:axPos val="b"/>
        <c:majorTickMark val="out"/>
        <c:minorTickMark val="none"/>
        <c:tickLblPos val="nextTo"/>
        <c:crossAx val="103488128"/>
        <c:crosses val="autoZero"/>
        <c:auto val="1"/>
        <c:lblAlgn val="ctr"/>
        <c:lblOffset val="100"/>
        <c:noMultiLvlLbl val="0"/>
      </c:catAx>
      <c:valAx>
        <c:axId val="103488128"/>
        <c:scaling>
          <c:orientation val="minMax"/>
        </c:scaling>
        <c:delete val="0"/>
        <c:axPos val="l"/>
        <c:majorGridlines/>
        <c:numFmt formatCode="General" sourceLinked="1"/>
        <c:majorTickMark val="out"/>
        <c:minorTickMark val="none"/>
        <c:tickLblPos val="nextTo"/>
        <c:crossAx val="103486976"/>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A16A9-373C-4802-BD0E-72ED5FE31354}" type="doc">
      <dgm:prSet loTypeId="urn:microsoft.com/office/officeart/2005/8/layout/chevron1" loCatId="process" qsTypeId="urn:microsoft.com/office/officeart/2005/8/quickstyle/simple5" qsCatId="simple" csTypeId="urn:microsoft.com/office/officeart/2005/8/colors/accent1_2" csCatId="accent1" phldr="1"/>
      <dgm:spPr/>
    </dgm:pt>
    <dgm:pt modelId="{33DA2327-A7ED-4604-BC57-F8F12C2B39E0}">
      <dgm:prSet phldrT="[Texto]" custT="1"/>
      <dgm:spPr/>
      <dgm:t>
        <a:bodyPr/>
        <a:lstStyle/>
        <a:p>
          <a:r>
            <a:rPr lang="es-AR" sz="1200" dirty="0" smtClean="0"/>
            <a:t>Identificar tipo de válvula, servicios y características</a:t>
          </a:r>
          <a:endParaRPr lang="es-AR" sz="1200" dirty="0"/>
        </a:p>
      </dgm:t>
    </dgm:pt>
    <dgm:pt modelId="{9604F12F-85F5-49CF-958E-3A6821374F75}" type="parTrans" cxnId="{8215003F-D2D7-4BFE-87D1-4018897B2FB3}">
      <dgm:prSet/>
      <dgm:spPr/>
      <dgm:t>
        <a:bodyPr/>
        <a:lstStyle/>
        <a:p>
          <a:endParaRPr lang="es-AR"/>
        </a:p>
      </dgm:t>
    </dgm:pt>
    <dgm:pt modelId="{0553DE33-0BD1-4398-87A7-17E91596B253}" type="sibTrans" cxnId="{8215003F-D2D7-4BFE-87D1-4018897B2FB3}">
      <dgm:prSet/>
      <dgm:spPr/>
      <dgm:t>
        <a:bodyPr/>
        <a:lstStyle/>
        <a:p>
          <a:endParaRPr lang="es-AR"/>
        </a:p>
      </dgm:t>
    </dgm:pt>
    <dgm:pt modelId="{35CA77F0-12A9-4686-A96F-32D05EC7AF97}">
      <dgm:prSet phldrT="[Texto]" custT="1"/>
      <dgm:spPr/>
      <dgm:t>
        <a:bodyPr/>
        <a:lstStyle/>
        <a:p>
          <a:r>
            <a:rPr lang="es-AR" sz="1200" dirty="0" smtClean="0"/>
            <a:t>Evaluación del Riesgo</a:t>
          </a:r>
          <a:endParaRPr lang="es-AR" sz="1200" dirty="0"/>
        </a:p>
      </dgm:t>
    </dgm:pt>
    <dgm:pt modelId="{0F6F73C8-0EBA-4EB7-A818-25125E6EFBED}" type="parTrans" cxnId="{DF4D8F67-45BE-46FF-B855-78CA95F9FCA0}">
      <dgm:prSet/>
      <dgm:spPr/>
      <dgm:t>
        <a:bodyPr/>
        <a:lstStyle/>
        <a:p>
          <a:endParaRPr lang="es-AR"/>
        </a:p>
      </dgm:t>
    </dgm:pt>
    <dgm:pt modelId="{3B929B61-5426-45D0-B54F-28DFC34A40C2}" type="sibTrans" cxnId="{DF4D8F67-45BE-46FF-B855-78CA95F9FCA0}">
      <dgm:prSet/>
      <dgm:spPr/>
      <dgm:t>
        <a:bodyPr/>
        <a:lstStyle/>
        <a:p>
          <a:endParaRPr lang="es-AR"/>
        </a:p>
      </dgm:t>
    </dgm:pt>
    <dgm:pt modelId="{10E129F3-E470-4B6E-8D77-D5B5849ED092}">
      <dgm:prSet phldrT="[Texto]" custT="1"/>
      <dgm:spPr/>
      <dgm:t>
        <a:bodyPr/>
        <a:lstStyle/>
        <a:p>
          <a:r>
            <a:rPr lang="es-AR" sz="1200" dirty="0" smtClean="0"/>
            <a:t>Asignación de frecuencias de Calibración e Inspección</a:t>
          </a:r>
          <a:endParaRPr lang="es-AR" sz="1200" dirty="0"/>
        </a:p>
      </dgm:t>
    </dgm:pt>
    <dgm:pt modelId="{FA62FCA9-62C6-4A82-BBA8-D03F7CAE0267}" type="parTrans" cxnId="{26EEC25F-DDD8-4CCA-98DF-9266F372CE71}">
      <dgm:prSet/>
      <dgm:spPr/>
      <dgm:t>
        <a:bodyPr/>
        <a:lstStyle/>
        <a:p>
          <a:endParaRPr lang="es-AR"/>
        </a:p>
      </dgm:t>
    </dgm:pt>
    <dgm:pt modelId="{01027C67-0933-4C3B-9F01-3BE428FF06EC}" type="sibTrans" cxnId="{26EEC25F-DDD8-4CCA-98DF-9266F372CE71}">
      <dgm:prSet/>
      <dgm:spPr/>
      <dgm:t>
        <a:bodyPr/>
        <a:lstStyle/>
        <a:p>
          <a:endParaRPr lang="es-AR"/>
        </a:p>
      </dgm:t>
    </dgm:pt>
    <dgm:pt modelId="{64AD3560-437E-4F2A-B8C6-5B7B98C14867}">
      <dgm:prSet phldrT="[Texto]" custT="1"/>
      <dgm:spPr/>
      <dgm:t>
        <a:bodyPr/>
        <a:lstStyle/>
        <a:p>
          <a:r>
            <a:rPr lang="es-AR" sz="1200" dirty="0" smtClean="0"/>
            <a:t>Inspección y pruebas</a:t>
          </a:r>
          <a:endParaRPr lang="es-AR" sz="1200" dirty="0"/>
        </a:p>
      </dgm:t>
    </dgm:pt>
    <dgm:pt modelId="{459580F9-B798-491B-B0EE-A9CC9E588D28}" type="parTrans" cxnId="{829978B8-0C83-4BC5-948C-797110FD131E}">
      <dgm:prSet/>
      <dgm:spPr/>
      <dgm:t>
        <a:bodyPr/>
        <a:lstStyle/>
        <a:p>
          <a:endParaRPr lang="es-AR"/>
        </a:p>
      </dgm:t>
    </dgm:pt>
    <dgm:pt modelId="{D66A4677-9233-4166-9970-B18AA1EACF25}" type="sibTrans" cxnId="{829978B8-0C83-4BC5-948C-797110FD131E}">
      <dgm:prSet/>
      <dgm:spPr/>
      <dgm:t>
        <a:bodyPr/>
        <a:lstStyle/>
        <a:p>
          <a:endParaRPr lang="es-AR"/>
        </a:p>
      </dgm:t>
    </dgm:pt>
    <dgm:pt modelId="{96336FDF-AE66-4300-BFB8-EC2515479A2A}">
      <dgm:prSet phldrT="[Texto]" custT="1"/>
      <dgm:spPr/>
      <dgm:t>
        <a:bodyPr/>
        <a:lstStyle/>
        <a:p>
          <a:r>
            <a:rPr lang="es-AR" sz="1200" dirty="0" smtClean="0"/>
            <a:t>Revisión de Resultados</a:t>
          </a:r>
          <a:endParaRPr lang="es-AR" sz="1200" dirty="0"/>
        </a:p>
      </dgm:t>
    </dgm:pt>
    <dgm:pt modelId="{B4F9F124-9011-4DB9-B7FF-10C0D918C1F4}" type="parTrans" cxnId="{3E5FE4D1-97BB-46D7-9657-ADB966019F66}">
      <dgm:prSet/>
      <dgm:spPr/>
      <dgm:t>
        <a:bodyPr/>
        <a:lstStyle/>
        <a:p>
          <a:endParaRPr lang="es-AR"/>
        </a:p>
      </dgm:t>
    </dgm:pt>
    <dgm:pt modelId="{00197B01-417E-4716-9190-A5A2382BBE4B}" type="sibTrans" cxnId="{3E5FE4D1-97BB-46D7-9657-ADB966019F66}">
      <dgm:prSet/>
      <dgm:spPr/>
      <dgm:t>
        <a:bodyPr/>
        <a:lstStyle/>
        <a:p>
          <a:endParaRPr lang="es-AR"/>
        </a:p>
      </dgm:t>
    </dgm:pt>
    <dgm:pt modelId="{3EB59DF5-E406-49A4-8ED8-B24E525FC901}" type="pres">
      <dgm:prSet presAssocID="{3F5A16A9-373C-4802-BD0E-72ED5FE31354}" presName="Name0" presStyleCnt="0">
        <dgm:presLayoutVars>
          <dgm:dir/>
          <dgm:animLvl val="lvl"/>
          <dgm:resizeHandles val="exact"/>
        </dgm:presLayoutVars>
      </dgm:prSet>
      <dgm:spPr/>
    </dgm:pt>
    <dgm:pt modelId="{16A22C50-8D3E-4F79-B98D-FDCB68A25075}" type="pres">
      <dgm:prSet presAssocID="{33DA2327-A7ED-4604-BC57-F8F12C2B39E0}" presName="parTxOnly" presStyleLbl="node1" presStyleIdx="0" presStyleCnt="5">
        <dgm:presLayoutVars>
          <dgm:chMax val="0"/>
          <dgm:chPref val="0"/>
          <dgm:bulletEnabled val="1"/>
        </dgm:presLayoutVars>
      </dgm:prSet>
      <dgm:spPr/>
    </dgm:pt>
    <dgm:pt modelId="{006523E4-626B-472B-B1A4-6504636A3131}" type="pres">
      <dgm:prSet presAssocID="{0553DE33-0BD1-4398-87A7-17E91596B253}" presName="parTxOnlySpace" presStyleCnt="0"/>
      <dgm:spPr/>
    </dgm:pt>
    <dgm:pt modelId="{EBCF4B35-4722-4B7B-BCA4-C484099FA454}" type="pres">
      <dgm:prSet presAssocID="{35CA77F0-12A9-4686-A96F-32D05EC7AF97}" presName="parTxOnly" presStyleLbl="node1" presStyleIdx="1" presStyleCnt="5">
        <dgm:presLayoutVars>
          <dgm:chMax val="0"/>
          <dgm:chPref val="0"/>
          <dgm:bulletEnabled val="1"/>
        </dgm:presLayoutVars>
      </dgm:prSet>
      <dgm:spPr/>
    </dgm:pt>
    <dgm:pt modelId="{17CAD8CF-E4C1-4ADC-8E25-D8CA76E46DA3}" type="pres">
      <dgm:prSet presAssocID="{3B929B61-5426-45D0-B54F-28DFC34A40C2}" presName="parTxOnlySpace" presStyleCnt="0"/>
      <dgm:spPr/>
    </dgm:pt>
    <dgm:pt modelId="{13974496-CB09-42E7-8B57-058A9768E96C}" type="pres">
      <dgm:prSet presAssocID="{10E129F3-E470-4B6E-8D77-D5B5849ED092}" presName="parTxOnly" presStyleLbl="node1" presStyleIdx="2" presStyleCnt="5">
        <dgm:presLayoutVars>
          <dgm:chMax val="0"/>
          <dgm:chPref val="0"/>
          <dgm:bulletEnabled val="1"/>
        </dgm:presLayoutVars>
      </dgm:prSet>
      <dgm:spPr/>
      <dgm:t>
        <a:bodyPr/>
        <a:lstStyle/>
        <a:p>
          <a:endParaRPr lang="es-AR"/>
        </a:p>
      </dgm:t>
    </dgm:pt>
    <dgm:pt modelId="{AE093BED-1B34-4960-846C-60CDBE8FDA89}" type="pres">
      <dgm:prSet presAssocID="{01027C67-0933-4C3B-9F01-3BE428FF06EC}" presName="parTxOnlySpace" presStyleCnt="0"/>
      <dgm:spPr/>
    </dgm:pt>
    <dgm:pt modelId="{840257F8-9AEB-4D41-A7D3-6EE3BC33CEA0}" type="pres">
      <dgm:prSet presAssocID="{64AD3560-437E-4F2A-B8C6-5B7B98C14867}" presName="parTxOnly" presStyleLbl="node1" presStyleIdx="3" presStyleCnt="5">
        <dgm:presLayoutVars>
          <dgm:chMax val="0"/>
          <dgm:chPref val="0"/>
          <dgm:bulletEnabled val="1"/>
        </dgm:presLayoutVars>
      </dgm:prSet>
      <dgm:spPr/>
    </dgm:pt>
    <dgm:pt modelId="{46DAB675-E724-4416-81D5-F59E1E342142}" type="pres">
      <dgm:prSet presAssocID="{D66A4677-9233-4166-9970-B18AA1EACF25}" presName="parTxOnlySpace" presStyleCnt="0"/>
      <dgm:spPr/>
    </dgm:pt>
    <dgm:pt modelId="{0D459526-6BD8-4487-9B0B-3D583B8097E5}" type="pres">
      <dgm:prSet presAssocID="{96336FDF-AE66-4300-BFB8-EC2515479A2A}" presName="parTxOnly" presStyleLbl="node1" presStyleIdx="4" presStyleCnt="5">
        <dgm:presLayoutVars>
          <dgm:chMax val="0"/>
          <dgm:chPref val="0"/>
          <dgm:bulletEnabled val="1"/>
        </dgm:presLayoutVars>
      </dgm:prSet>
      <dgm:spPr/>
      <dgm:t>
        <a:bodyPr/>
        <a:lstStyle/>
        <a:p>
          <a:endParaRPr lang="es-AR"/>
        </a:p>
      </dgm:t>
    </dgm:pt>
  </dgm:ptLst>
  <dgm:cxnLst>
    <dgm:cxn modelId="{983F301E-D846-4E9C-BEC0-C46FE68BC886}" type="presOf" srcId="{96336FDF-AE66-4300-BFB8-EC2515479A2A}" destId="{0D459526-6BD8-4487-9B0B-3D583B8097E5}" srcOrd="0" destOrd="0" presId="urn:microsoft.com/office/officeart/2005/8/layout/chevron1"/>
    <dgm:cxn modelId="{2B50CFE2-464B-4CC0-AB39-31FBE5DA87C9}" type="presOf" srcId="{64AD3560-437E-4F2A-B8C6-5B7B98C14867}" destId="{840257F8-9AEB-4D41-A7D3-6EE3BC33CEA0}" srcOrd="0" destOrd="0" presId="urn:microsoft.com/office/officeart/2005/8/layout/chevron1"/>
    <dgm:cxn modelId="{00538C26-3E46-4FDF-98F0-419FC6B85300}" type="presOf" srcId="{10E129F3-E470-4B6E-8D77-D5B5849ED092}" destId="{13974496-CB09-42E7-8B57-058A9768E96C}" srcOrd="0" destOrd="0" presId="urn:microsoft.com/office/officeart/2005/8/layout/chevron1"/>
    <dgm:cxn modelId="{8215003F-D2D7-4BFE-87D1-4018897B2FB3}" srcId="{3F5A16A9-373C-4802-BD0E-72ED5FE31354}" destId="{33DA2327-A7ED-4604-BC57-F8F12C2B39E0}" srcOrd="0" destOrd="0" parTransId="{9604F12F-85F5-49CF-958E-3A6821374F75}" sibTransId="{0553DE33-0BD1-4398-87A7-17E91596B253}"/>
    <dgm:cxn modelId="{26EEC25F-DDD8-4CCA-98DF-9266F372CE71}" srcId="{3F5A16A9-373C-4802-BD0E-72ED5FE31354}" destId="{10E129F3-E470-4B6E-8D77-D5B5849ED092}" srcOrd="2" destOrd="0" parTransId="{FA62FCA9-62C6-4A82-BBA8-D03F7CAE0267}" sibTransId="{01027C67-0933-4C3B-9F01-3BE428FF06EC}"/>
    <dgm:cxn modelId="{DF4D8F67-45BE-46FF-B855-78CA95F9FCA0}" srcId="{3F5A16A9-373C-4802-BD0E-72ED5FE31354}" destId="{35CA77F0-12A9-4686-A96F-32D05EC7AF97}" srcOrd="1" destOrd="0" parTransId="{0F6F73C8-0EBA-4EB7-A818-25125E6EFBED}" sibTransId="{3B929B61-5426-45D0-B54F-28DFC34A40C2}"/>
    <dgm:cxn modelId="{A54353F7-8635-4869-A49E-0A3CFE8AC780}" type="presOf" srcId="{3F5A16A9-373C-4802-BD0E-72ED5FE31354}" destId="{3EB59DF5-E406-49A4-8ED8-B24E525FC901}" srcOrd="0" destOrd="0" presId="urn:microsoft.com/office/officeart/2005/8/layout/chevron1"/>
    <dgm:cxn modelId="{8E0D1B80-E8E8-407A-AC11-C8497FCB8B3D}" type="presOf" srcId="{33DA2327-A7ED-4604-BC57-F8F12C2B39E0}" destId="{16A22C50-8D3E-4F79-B98D-FDCB68A25075}" srcOrd="0" destOrd="0" presId="urn:microsoft.com/office/officeart/2005/8/layout/chevron1"/>
    <dgm:cxn modelId="{3E5FE4D1-97BB-46D7-9657-ADB966019F66}" srcId="{3F5A16A9-373C-4802-BD0E-72ED5FE31354}" destId="{96336FDF-AE66-4300-BFB8-EC2515479A2A}" srcOrd="4" destOrd="0" parTransId="{B4F9F124-9011-4DB9-B7FF-10C0D918C1F4}" sibTransId="{00197B01-417E-4716-9190-A5A2382BBE4B}"/>
    <dgm:cxn modelId="{829978B8-0C83-4BC5-948C-797110FD131E}" srcId="{3F5A16A9-373C-4802-BD0E-72ED5FE31354}" destId="{64AD3560-437E-4F2A-B8C6-5B7B98C14867}" srcOrd="3" destOrd="0" parTransId="{459580F9-B798-491B-B0EE-A9CC9E588D28}" sibTransId="{D66A4677-9233-4166-9970-B18AA1EACF25}"/>
    <dgm:cxn modelId="{DA5AF9EF-DF5F-42A9-8551-88F824C34586}" type="presOf" srcId="{35CA77F0-12A9-4686-A96F-32D05EC7AF97}" destId="{EBCF4B35-4722-4B7B-BCA4-C484099FA454}" srcOrd="0" destOrd="0" presId="urn:microsoft.com/office/officeart/2005/8/layout/chevron1"/>
    <dgm:cxn modelId="{660B9BBE-2358-4278-854D-28DC0EABB45F}" type="presParOf" srcId="{3EB59DF5-E406-49A4-8ED8-B24E525FC901}" destId="{16A22C50-8D3E-4F79-B98D-FDCB68A25075}" srcOrd="0" destOrd="0" presId="urn:microsoft.com/office/officeart/2005/8/layout/chevron1"/>
    <dgm:cxn modelId="{D7ABC42C-0474-4E9A-AD55-B58DA6C887BF}" type="presParOf" srcId="{3EB59DF5-E406-49A4-8ED8-B24E525FC901}" destId="{006523E4-626B-472B-B1A4-6504636A3131}" srcOrd="1" destOrd="0" presId="urn:microsoft.com/office/officeart/2005/8/layout/chevron1"/>
    <dgm:cxn modelId="{29D744A9-DE28-4BF3-9DBD-37B30A080D7B}" type="presParOf" srcId="{3EB59DF5-E406-49A4-8ED8-B24E525FC901}" destId="{EBCF4B35-4722-4B7B-BCA4-C484099FA454}" srcOrd="2" destOrd="0" presId="urn:microsoft.com/office/officeart/2005/8/layout/chevron1"/>
    <dgm:cxn modelId="{94112DA9-FF82-4E0E-BA88-E620D222509A}" type="presParOf" srcId="{3EB59DF5-E406-49A4-8ED8-B24E525FC901}" destId="{17CAD8CF-E4C1-4ADC-8E25-D8CA76E46DA3}" srcOrd="3" destOrd="0" presId="urn:microsoft.com/office/officeart/2005/8/layout/chevron1"/>
    <dgm:cxn modelId="{6E2EB1DA-79DE-4A1C-8D9B-CD7936EB1EF5}" type="presParOf" srcId="{3EB59DF5-E406-49A4-8ED8-B24E525FC901}" destId="{13974496-CB09-42E7-8B57-058A9768E96C}" srcOrd="4" destOrd="0" presId="urn:microsoft.com/office/officeart/2005/8/layout/chevron1"/>
    <dgm:cxn modelId="{9CEB437A-0C34-43FB-8DC6-3DC9C5BA7288}" type="presParOf" srcId="{3EB59DF5-E406-49A4-8ED8-B24E525FC901}" destId="{AE093BED-1B34-4960-846C-60CDBE8FDA89}" srcOrd="5" destOrd="0" presId="urn:microsoft.com/office/officeart/2005/8/layout/chevron1"/>
    <dgm:cxn modelId="{0710F937-BD23-4C30-8E8D-262FB5CD6854}" type="presParOf" srcId="{3EB59DF5-E406-49A4-8ED8-B24E525FC901}" destId="{840257F8-9AEB-4D41-A7D3-6EE3BC33CEA0}" srcOrd="6" destOrd="0" presId="urn:microsoft.com/office/officeart/2005/8/layout/chevron1"/>
    <dgm:cxn modelId="{6F4860AC-F15D-40F2-8ADA-9D690037031F}" type="presParOf" srcId="{3EB59DF5-E406-49A4-8ED8-B24E525FC901}" destId="{46DAB675-E724-4416-81D5-F59E1E342142}" srcOrd="7" destOrd="0" presId="urn:microsoft.com/office/officeart/2005/8/layout/chevron1"/>
    <dgm:cxn modelId="{9C3837AC-F9FE-45D9-8C23-A69BF4EDFBF8}" type="presParOf" srcId="{3EB59DF5-E406-49A4-8ED8-B24E525FC901}" destId="{0D459526-6BD8-4487-9B0B-3D583B8097E5}"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C6AFB1-DCD2-4CF1-BF9E-ACBEE68493B2}" type="doc">
      <dgm:prSet loTypeId="urn:microsoft.com/office/officeart/2005/8/layout/chevron1" loCatId="process" qsTypeId="urn:microsoft.com/office/officeart/2005/8/quickstyle/simple5" qsCatId="simple" csTypeId="urn:microsoft.com/office/officeart/2005/8/colors/accent1_2" csCatId="accent1" phldr="1"/>
      <dgm:spPr/>
    </dgm:pt>
    <dgm:pt modelId="{7CCFA969-068F-45BF-A93F-7EBCD3DC12DE}">
      <dgm:prSet phldrT="[Texto]" custT="1"/>
      <dgm:spPr/>
      <dgm:t>
        <a:bodyPr/>
        <a:lstStyle/>
        <a:p>
          <a:r>
            <a:rPr lang="es-AR" sz="1200" dirty="0" smtClean="0"/>
            <a:t>Actualización del Análisis</a:t>
          </a:r>
          <a:endParaRPr lang="es-AR" sz="1200" dirty="0"/>
        </a:p>
      </dgm:t>
    </dgm:pt>
    <dgm:pt modelId="{B9FD6493-DE49-48E8-8107-B04653122EE2}" type="parTrans" cxnId="{1C88574B-76C7-489D-AA2B-CB18CF1563DD}">
      <dgm:prSet/>
      <dgm:spPr/>
      <dgm:t>
        <a:bodyPr/>
        <a:lstStyle/>
        <a:p>
          <a:endParaRPr lang="es-AR"/>
        </a:p>
      </dgm:t>
    </dgm:pt>
    <dgm:pt modelId="{52233C17-3892-48C2-B097-F0546DDCC198}" type="sibTrans" cxnId="{1C88574B-76C7-489D-AA2B-CB18CF1563DD}">
      <dgm:prSet/>
      <dgm:spPr/>
      <dgm:t>
        <a:bodyPr/>
        <a:lstStyle/>
        <a:p>
          <a:endParaRPr lang="es-AR"/>
        </a:p>
      </dgm:t>
    </dgm:pt>
    <dgm:pt modelId="{956CA781-FB41-49F5-9A9E-BFD3E8D541E0}" type="pres">
      <dgm:prSet presAssocID="{90C6AFB1-DCD2-4CF1-BF9E-ACBEE68493B2}" presName="Name0" presStyleCnt="0">
        <dgm:presLayoutVars>
          <dgm:dir val="rev"/>
          <dgm:animLvl val="lvl"/>
          <dgm:resizeHandles val="exact"/>
        </dgm:presLayoutVars>
      </dgm:prSet>
      <dgm:spPr/>
    </dgm:pt>
    <dgm:pt modelId="{E5739222-3FA0-4F29-9290-F8B4DA286135}" type="pres">
      <dgm:prSet presAssocID="{7CCFA969-068F-45BF-A93F-7EBCD3DC12DE}" presName="parTxOnly" presStyleLbl="node1" presStyleIdx="0" presStyleCnt="1">
        <dgm:presLayoutVars>
          <dgm:chMax val="0"/>
          <dgm:chPref val="0"/>
          <dgm:bulletEnabled val="1"/>
        </dgm:presLayoutVars>
      </dgm:prSet>
      <dgm:spPr/>
    </dgm:pt>
  </dgm:ptLst>
  <dgm:cxnLst>
    <dgm:cxn modelId="{D5322A21-7DF7-4DDC-A5D2-33C54F529A21}" type="presOf" srcId="{7CCFA969-068F-45BF-A93F-7EBCD3DC12DE}" destId="{E5739222-3FA0-4F29-9290-F8B4DA286135}" srcOrd="0" destOrd="0" presId="urn:microsoft.com/office/officeart/2005/8/layout/chevron1"/>
    <dgm:cxn modelId="{B4760078-7EAE-490B-9188-800D867C0970}" type="presOf" srcId="{90C6AFB1-DCD2-4CF1-BF9E-ACBEE68493B2}" destId="{956CA781-FB41-49F5-9A9E-BFD3E8D541E0}" srcOrd="0" destOrd="0" presId="urn:microsoft.com/office/officeart/2005/8/layout/chevron1"/>
    <dgm:cxn modelId="{1C88574B-76C7-489D-AA2B-CB18CF1563DD}" srcId="{90C6AFB1-DCD2-4CF1-BF9E-ACBEE68493B2}" destId="{7CCFA969-068F-45BF-A93F-7EBCD3DC12DE}" srcOrd="0" destOrd="0" parTransId="{B9FD6493-DE49-48E8-8107-B04653122EE2}" sibTransId="{52233C17-3892-48C2-B097-F0546DDCC198}"/>
    <dgm:cxn modelId="{037B3966-2B36-46B5-9F9D-BC6B1B463B26}" type="presParOf" srcId="{956CA781-FB41-49F5-9A9E-BFD3E8D541E0}" destId="{E5739222-3FA0-4F29-9290-F8B4DA286135}" srcOrd="0"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706596-195A-4937-A5D9-86EB90F69C5D}"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AR"/>
        </a:p>
      </dgm:t>
    </dgm:pt>
    <dgm:pt modelId="{E602E99C-DEAC-4189-9865-1543B72A2E38}">
      <dgm:prSet/>
      <dgm:spPr/>
      <dgm:t>
        <a:bodyPr/>
        <a:lstStyle/>
        <a:p>
          <a:pPr algn="ctr"/>
          <a:r>
            <a:rPr lang="es-ES" dirty="0" smtClean="0">
              <a:latin typeface="Arial" pitchFamily="34" charset="0"/>
              <a:ea typeface="Times New Roman" pitchFamily="18" charset="0"/>
              <a:cs typeface="Arial" pitchFamily="34" charset="0"/>
            </a:rPr>
            <a:t>Cálculo de la Probabilidad de Falla en Demanda</a:t>
          </a:r>
          <a:endParaRPr lang="es-ES" dirty="0">
            <a:latin typeface="Arial" pitchFamily="34" charset="0"/>
            <a:ea typeface="Times New Roman" pitchFamily="18" charset="0"/>
            <a:cs typeface="Arial" pitchFamily="34" charset="0"/>
          </a:endParaRPr>
        </a:p>
      </dgm:t>
    </dgm:pt>
    <dgm:pt modelId="{45E6725A-B66D-4D21-B98A-63BA32B52954}" type="parTrans" cxnId="{F0D00C92-0CB0-4BC3-9A38-9B51CC2416B7}">
      <dgm:prSet/>
      <dgm:spPr/>
      <dgm:t>
        <a:bodyPr/>
        <a:lstStyle/>
        <a:p>
          <a:endParaRPr lang="es-AR"/>
        </a:p>
      </dgm:t>
    </dgm:pt>
    <dgm:pt modelId="{87D26C76-55E3-4005-B0E3-7075375AEA36}" type="sibTrans" cxnId="{F0D00C92-0CB0-4BC3-9A38-9B51CC2416B7}">
      <dgm:prSet/>
      <dgm:spPr/>
      <dgm:t>
        <a:bodyPr/>
        <a:lstStyle/>
        <a:p>
          <a:endParaRPr lang="es-AR"/>
        </a:p>
      </dgm:t>
    </dgm:pt>
    <dgm:pt modelId="{DB904645-A6A0-43E6-B66E-D6CB08E85C29}">
      <dgm:prSet/>
      <dgm:spPr/>
      <dgm:t>
        <a:bodyPr/>
        <a:lstStyle/>
        <a:p>
          <a:pPr algn="ctr"/>
          <a:r>
            <a:rPr lang="es-ES" dirty="0" smtClean="0">
              <a:latin typeface="Arial" pitchFamily="34" charset="0"/>
              <a:ea typeface="Times New Roman" pitchFamily="18" charset="0"/>
              <a:cs typeface="Arial" pitchFamily="34" charset="0"/>
            </a:rPr>
            <a:t>Cálculo de Probabilidad de Escenarios de Sobrepresión</a:t>
          </a:r>
          <a:endParaRPr lang="es-ES" dirty="0">
            <a:latin typeface="Arial" pitchFamily="34" charset="0"/>
            <a:ea typeface="Times New Roman" pitchFamily="18" charset="0"/>
            <a:cs typeface="Arial" pitchFamily="34" charset="0"/>
          </a:endParaRPr>
        </a:p>
      </dgm:t>
    </dgm:pt>
    <dgm:pt modelId="{41918855-5A8B-4FAF-B294-E48C419E32E5}" type="parTrans" cxnId="{277EF17D-95F2-400F-B483-26066D0B475E}">
      <dgm:prSet/>
      <dgm:spPr/>
      <dgm:t>
        <a:bodyPr/>
        <a:lstStyle/>
        <a:p>
          <a:endParaRPr lang="es-AR"/>
        </a:p>
      </dgm:t>
    </dgm:pt>
    <dgm:pt modelId="{CAE0418A-7DEA-42D7-B645-2CC061289127}" type="sibTrans" cxnId="{277EF17D-95F2-400F-B483-26066D0B475E}">
      <dgm:prSet/>
      <dgm:spPr/>
      <dgm:t>
        <a:bodyPr/>
        <a:lstStyle/>
        <a:p>
          <a:endParaRPr lang="es-AR"/>
        </a:p>
      </dgm:t>
    </dgm:pt>
    <dgm:pt modelId="{5B1962CD-E933-4C4D-869F-01F698B4127B}">
      <dgm:prSet/>
      <dgm:spPr/>
      <dgm:t>
        <a:bodyPr/>
        <a:lstStyle/>
        <a:p>
          <a:pPr algn="ctr"/>
          <a:r>
            <a:rPr lang="es-ES" dirty="0" smtClean="0">
              <a:latin typeface="Arial" pitchFamily="34" charset="0"/>
              <a:ea typeface="Times New Roman" pitchFamily="18" charset="0"/>
              <a:cs typeface="Arial" pitchFamily="34" charset="0"/>
            </a:rPr>
            <a:t>Cálculo de Probabilidad Estimada para Equipo Protegido</a:t>
          </a:r>
          <a:endParaRPr lang="es-ES" dirty="0">
            <a:latin typeface="Arial" pitchFamily="34" charset="0"/>
            <a:ea typeface="Times New Roman" pitchFamily="18" charset="0"/>
            <a:cs typeface="Arial" pitchFamily="34" charset="0"/>
          </a:endParaRPr>
        </a:p>
      </dgm:t>
    </dgm:pt>
    <dgm:pt modelId="{17B07546-4D0D-4221-B5DF-4C0D23D7F17F}" type="parTrans" cxnId="{3C74AC6D-A274-4ED0-8CED-3D3141424FED}">
      <dgm:prSet/>
      <dgm:spPr/>
      <dgm:t>
        <a:bodyPr/>
        <a:lstStyle/>
        <a:p>
          <a:endParaRPr lang="es-AR"/>
        </a:p>
      </dgm:t>
    </dgm:pt>
    <dgm:pt modelId="{FE6ECFE5-F20A-413C-B740-4B42BC73320D}" type="sibTrans" cxnId="{3C74AC6D-A274-4ED0-8CED-3D3141424FED}">
      <dgm:prSet/>
      <dgm:spPr/>
      <dgm:t>
        <a:bodyPr/>
        <a:lstStyle/>
        <a:p>
          <a:endParaRPr lang="es-AR"/>
        </a:p>
      </dgm:t>
    </dgm:pt>
    <dgm:pt modelId="{1A4D6750-6403-4256-8092-292679D2E28D}">
      <dgm:prSet/>
      <dgm:spPr/>
      <dgm:t>
        <a:bodyPr/>
        <a:lstStyle/>
        <a:p>
          <a:pPr algn="ctr"/>
          <a:r>
            <a:rPr lang="es-ES" dirty="0" smtClean="0">
              <a:latin typeface="Arial" pitchFamily="34" charset="0"/>
              <a:ea typeface="Times New Roman" pitchFamily="18" charset="0"/>
              <a:cs typeface="Arial" pitchFamily="34" charset="0"/>
            </a:rPr>
            <a:t>Cálculo de Probabilidad Final Actual (16 Años de Servicio) en base a Método por </a:t>
          </a:r>
          <a:r>
            <a:rPr lang="es-ES" dirty="0" err="1" smtClean="0">
              <a:latin typeface="Arial" pitchFamily="34" charset="0"/>
              <a:ea typeface="Times New Roman" pitchFamily="18" charset="0"/>
              <a:cs typeface="Arial" pitchFamily="34" charset="0"/>
            </a:rPr>
            <a:t>Weibull</a:t>
          </a:r>
          <a:endParaRPr lang="es-ES" dirty="0">
            <a:latin typeface="Arial" pitchFamily="34" charset="0"/>
            <a:ea typeface="Times New Roman" pitchFamily="18" charset="0"/>
            <a:cs typeface="Arial" pitchFamily="34" charset="0"/>
          </a:endParaRPr>
        </a:p>
      </dgm:t>
    </dgm:pt>
    <dgm:pt modelId="{3EC56B1A-42FB-481F-96C8-77C7C6E6E8DA}" type="parTrans" cxnId="{614D486C-FD21-4D75-94EC-BDA6B10B843B}">
      <dgm:prSet/>
      <dgm:spPr/>
      <dgm:t>
        <a:bodyPr/>
        <a:lstStyle/>
        <a:p>
          <a:endParaRPr lang="es-AR"/>
        </a:p>
      </dgm:t>
    </dgm:pt>
    <dgm:pt modelId="{6EE4EF8E-CB89-401C-B7D4-233539D10AB0}" type="sibTrans" cxnId="{614D486C-FD21-4D75-94EC-BDA6B10B843B}">
      <dgm:prSet/>
      <dgm:spPr/>
      <dgm:t>
        <a:bodyPr/>
        <a:lstStyle/>
        <a:p>
          <a:endParaRPr lang="es-AR"/>
        </a:p>
      </dgm:t>
    </dgm:pt>
    <dgm:pt modelId="{FD222E45-AE68-490D-B191-60EC0F5CFDF6}">
      <dgm:prSet/>
      <dgm:spPr/>
      <dgm:t>
        <a:bodyPr/>
        <a:lstStyle/>
        <a:p>
          <a:pPr algn="ctr"/>
          <a:r>
            <a:rPr lang="es-ES" dirty="0" smtClean="0">
              <a:latin typeface="Arial" pitchFamily="34" charset="0"/>
              <a:ea typeface="Times New Roman" pitchFamily="18" charset="0"/>
              <a:cs typeface="Arial" pitchFamily="34" charset="0"/>
            </a:rPr>
            <a:t>Definición de Probabilidad por Defecto</a:t>
          </a:r>
          <a:endParaRPr lang="es-ES" dirty="0">
            <a:latin typeface="Arial" pitchFamily="34" charset="0"/>
            <a:ea typeface="Times New Roman" pitchFamily="18" charset="0"/>
            <a:cs typeface="Arial" pitchFamily="34" charset="0"/>
          </a:endParaRPr>
        </a:p>
      </dgm:t>
    </dgm:pt>
    <dgm:pt modelId="{559BEE83-8F92-4D81-8BE5-8CFF1AA9D88F}" type="parTrans" cxnId="{AE6B5715-639D-4454-A259-C9751E286754}">
      <dgm:prSet/>
      <dgm:spPr/>
      <dgm:t>
        <a:bodyPr/>
        <a:lstStyle/>
        <a:p>
          <a:endParaRPr lang="es-AR"/>
        </a:p>
      </dgm:t>
    </dgm:pt>
    <dgm:pt modelId="{FC0C9672-B941-4CDC-B74B-90D9560A4AC0}" type="sibTrans" cxnId="{AE6B5715-639D-4454-A259-C9751E286754}">
      <dgm:prSet/>
      <dgm:spPr/>
      <dgm:t>
        <a:bodyPr/>
        <a:lstStyle/>
        <a:p>
          <a:endParaRPr lang="es-AR"/>
        </a:p>
      </dgm:t>
    </dgm:pt>
    <dgm:pt modelId="{631DFA4D-A901-4634-AF6E-8065CD134695}">
      <dgm:prSet/>
      <dgm:spPr/>
      <dgm:t>
        <a:bodyPr/>
        <a:lstStyle/>
        <a:p>
          <a:pPr algn="ctr"/>
          <a:r>
            <a:rPr lang="es-ES" dirty="0" smtClean="0">
              <a:latin typeface="Arial" pitchFamily="34" charset="0"/>
              <a:ea typeface="Times New Roman" pitchFamily="18" charset="0"/>
              <a:cs typeface="Arial" pitchFamily="34" charset="0"/>
            </a:rPr>
            <a:t>Asignación del Ranking de Probabilidad Actual</a:t>
          </a:r>
          <a:endParaRPr lang="es-ES" dirty="0">
            <a:latin typeface="Arial" pitchFamily="34" charset="0"/>
            <a:ea typeface="Times New Roman" pitchFamily="18" charset="0"/>
            <a:cs typeface="Arial" pitchFamily="34" charset="0"/>
          </a:endParaRPr>
        </a:p>
      </dgm:t>
    </dgm:pt>
    <dgm:pt modelId="{CC4C2E9C-6F8C-446E-8ADB-A0524108F23C}" type="parTrans" cxnId="{759088B6-E441-4A1B-B91E-6AEF567D0CA3}">
      <dgm:prSet/>
      <dgm:spPr/>
      <dgm:t>
        <a:bodyPr/>
        <a:lstStyle/>
        <a:p>
          <a:endParaRPr lang="es-AR"/>
        </a:p>
      </dgm:t>
    </dgm:pt>
    <dgm:pt modelId="{47D70FD3-B740-4C26-A3CB-E5483AD8CD12}" type="sibTrans" cxnId="{759088B6-E441-4A1B-B91E-6AEF567D0CA3}">
      <dgm:prSet/>
      <dgm:spPr/>
      <dgm:t>
        <a:bodyPr/>
        <a:lstStyle/>
        <a:p>
          <a:endParaRPr lang="es-AR"/>
        </a:p>
      </dgm:t>
    </dgm:pt>
    <dgm:pt modelId="{93058960-478D-44BF-8332-787660E683E6}">
      <dgm:prSet/>
      <dgm:spPr/>
      <dgm:t>
        <a:bodyPr/>
        <a:lstStyle/>
        <a:p>
          <a:pPr algn="ctr"/>
          <a:r>
            <a:rPr lang="es-ES" dirty="0" smtClean="0">
              <a:latin typeface="Arial" pitchFamily="34" charset="0"/>
              <a:ea typeface="Times New Roman" pitchFamily="18" charset="0"/>
              <a:cs typeface="Arial" pitchFamily="34" charset="0"/>
            </a:rPr>
            <a:t>Cálculo de Probabilidad Final a Futuro (20 Años de Servicio) en base a Método por </a:t>
          </a:r>
          <a:r>
            <a:rPr lang="es-ES" dirty="0" err="1" smtClean="0">
              <a:latin typeface="Arial" pitchFamily="34" charset="0"/>
              <a:ea typeface="Times New Roman" pitchFamily="18" charset="0"/>
              <a:cs typeface="Arial" pitchFamily="34" charset="0"/>
            </a:rPr>
            <a:t>Weibull</a:t>
          </a:r>
          <a:endParaRPr lang="es-ES" dirty="0">
            <a:latin typeface="Arial" pitchFamily="34" charset="0"/>
            <a:ea typeface="Times New Roman" pitchFamily="18" charset="0"/>
            <a:cs typeface="Arial" pitchFamily="34" charset="0"/>
          </a:endParaRPr>
        </a:p>
      </dgm:t>
    </dgm:pt>
    <dgm:pt modelId="{F5D0F589-8B3A-4B27-889F-9B90B12BC3D9}" type="parTrans" cxnId="{8FF875A0-5C40-4985-AC9C-3E9792D236ED}">
      <dgm:prSet/>
      <dgm:spPr/>
      <dgm:t>
        <a:bodyPr/>
        <a:lstStyle/>
        <a:p>
          <a:endParaRPr lang="es-AR"/>
        </a:p>
      </dgm:t>
    </dgm:pt>
    <dgm:pt modelId="{0CF913E7-5560-45BA-9A1F-E86B9F1DC4A9}" type="sibTrans" cxnId="{8FF875A0-5C40-4985-AC9C-3E9792D236ED}">
      <dgm:prSet/>
      <dgm:spPr/>
      <dgm:t>
        <a:bodyPr/>
        <a:lstStyle/>
        <a:p>
          <a:endParaRPr lang="es-AR"/>
        </a:p>
      </dgm:t>
    </dgm:pt>
    <dgm:pt modelId="{4F935452-18AE-4901-82EF-B61A4BEE152E}">
      <dgm:prSet/>
      <dgm:spPr/>
      <dgm:t>
        <a:bodyPr/>
        <a:lstStyle/>
        <a:p>
          <a:pPr algn="ctr"/>
          <a:r>
            <a:rPr lang="es-ES" dirty="0" smtClean="0">
              <a:latin typeface="Arial" pitchFamily="34" charset="0"/>
              <a:ea typeface="Times New Roman" pitchFamily="18" charset="0"/>
              <a:cs typeface="Arial" pitchFamily="34" charset="0"/>
            </a:rPr>
            <a:t>Asignación de Ranking de Probabilidad Futura</a:t>
          </a:r>
          <a:endParaRPr lang="es-AR" dirty="0">
            <a:latin typeface="Arial" pitchFamily="34" charset="0"/>
            <a:cs typeface="Arial" pitchFamily="34" charset="0"/>
          </a:endParaRPr>
        </a:p>
      </dgm:t>
    </dgm:pt>
    <dgm:pt modelId="{ACAF1116-9F51-494D-88DE-75A39DFF5CF8}" type="parTrans" cxnId="{6ED6274A-688B-4A3B-808D-B20F98D19883}">
      <dgm:prSet/>
      <dgm:spPr/>
      <dgm:t>
        <a:bodyPr/>
        <a:lstStyle/>
        <a:p>
          <a:endParaRPr lang="es-AR"/>
        </a:p>
      </dgm:t>
    </dgm:pt>
    <dgm:pt modelId="{4473A9B9-B304-4FA6-8335-F6B8C821BA8F}" type="sibTrans" cxnId="{6ED6274A-688B-4A3B-808D-B20F98D19883}">
      <dgm:prSet/>
      <dgm:spPr/>
      <dgm:t>
        <a:bodyPr/>
        <a:lstStyle/>
        <a:p>
          <a:endParaRPr lang="es-AR"/>
        </a:p>
      </dgm:t>
    </dgm:pt>
    <dgm:pt modelId="{F3F6FF91-BE17-448B-B9E8-DEDE1830C893}" type="pres">
      <dgm:prSet presAssocID="{55706596-195A-4937-A5D9-86EB90F69C5D}" presName="vert0" presStyleCnt="0">
        <dgm:presLayoutVars>
          <dgm:dir/>
          <dgm:animOne val="branch"/>
          <dgm:animLvl val="lvl"/>
        </dgm:presLayoutVars>
      </dgm:prSet>
      <dgm:spPr/>
      <dgm:t>
        <a:bodyPr/>
        <a:lstStyle/>
        <a:p>
          <a:endParaRPr lang="es-AR"/>
        </a:p>
      </dgm:t>
    </dgm:pt>
    <dgm:pt modelId="{06067901-8E1C-4BB1-B14F-78533CAC3180}" type="pres">
      <dgm:prSet presAssocID="{E602E99C-DEAC-4189-9865-1543B72A2E38}" presName="thickLine" presStyleLbl="alignNode1" presStyleIdx="0" presStyleCnt="8"/>
      <dgm:spPr/>
    </dgm:pt>
    <dgm:pt modelId="{8DBDC7AF-91B1-4168-828A-4B2F88D2BE14}" type="pres">
      <dgm:prSet presAssocID="{E602E99C-DEAC-4189-9865-1543B72A2E38}" presName="horz1" presStyleCnt="0"/>
      <dgm:spPr/>
    </dgm:pt>
    <dgm:pt modelId="{F3EB1661-99EF-4196-B0B0-1EA0A1B87F5D}" type="pres">
      <dgm:prSet presAssocID="{E602E99C-DEAC-4189-9865-1543B72A2E38}" presName="tx1" presStyleLbl="revTx" presStyleIdx="0" presStyleCnt="8"/>
      <dgm:spPr/>
      <dgm:t>
        <a:bodyPr/>
        <a:lstStyle/>
        <a:p>
          <a:endParaRPr lang="es-AR"/>
        </a:p>
      </dgm:t>
    </dgm:pt>
    <dgm:pt modelId="{F017F6BE-0B15-4975-94BF-E54BC32060A1}" type="pres">
      <dgm:prSet presAssocID="{E602E99C-DEAC-4189-9865-1543B72A2E38}" presName="vert1" presStyleCnt="0"/>
      <dgm:spPr/>
    </dgm:pt>
    <dgm:pt modelId="{DBA5C3C1-2105-4E51-BC65-3CFD9D451626}" type="pres">
      <dgm:prSet presAssocID="{DB904645-A6A0-43E6-B66E-D6CB08E85C29}" presName="thickLine" presStyleLbl="alignNode1" presStyleIdx="1" presStyleCnt="8"/>
      <dgm:spPr/>
    </dgm:pt>
    <dgm:pt modelId="{FAEE635C-0EA2-4046-B301-7406648003A9}" type="pres">
      <dgm:prSet presAssocID="{DB904645-A6A0-43E6-B66E-D6CB08E85C29}" presName="horz1" presStyleCnt="0"/>
      <dgm:spPr/>
    </dgm:pt>
    <dgm:pt modelId="{9DFD0A3E-AAB9-46BA-A343-A21048CFAAA2}" type="pres">
      <dgm:prSet presAssocID="{DB904645-A6A0-43E6-B66E-D6CB08E85C29}" presName="tx1" presStyleLbl="revTx" presStyleIdx="1" presStyleCnt="8"/>
      <dgm:spPr/>
      <dgm:t>
        <a:bodyPr/>
        <a:lstStyle/>
        <a:p>
          <a:endParaRPr lang="es-AR"/>
        </a:p>
      </dgm:t>
    </dgm:pt>
    <dgm:pt modelId="{4638BA9B-1A35-4732-BADE-7B05DEA5677E}" type="pres">
      <dgm:prSet presAssocID="{DB904645-A6A0-43E6-B66E-D6CB08E85C29}" presName="vert1" presStyleCnt="0"/>
      <dgm:spPr/>
    </dgm:pt>
    <dgm:pt modelId="{C2E71455-4A76-431B-BCF7-B085DC79E2DF}" type="pres">
      <dgm:prSet presAssocID="{5B1962CD-E933-4C4D-869F-01F698B4127B}" presName="thickLine" presStyleLbl="alignNode1" presStyleIdx="2" presStyleCnt="8"/>
      <dgm:spPr/>
    </dgm:pt>
    <dgm:pt modelId="{BB834AB0-2E57-4053-B35F-176B900310F5}" type="pres">
      <dgm:prSet presAssocID="{5B1962CD-E933-4C4D-869F-01F698B4127B}" presName="horz1" presStyleCnt="0"/>
      <dgm:spPr/>
    </dgm:pt>
    <dgm:pt modelId="{1B77A48A-4992-44DD-ABAD-30354B528F2E}" type="pres">
      <dgm:prSet presAssocID="{5B1962CD-E933-4C4D-869F-01F698B4127B}" presName="tx1" presStyleLbl="revTx" presStyleIdx="2" presStyleCnt="8"/>
      <dgm:spPr/>
      <dgm:t>
        <a:bodyPr/>
        <a:lstStyle/>
        <a:p>
          <a:endParaRPr lang="es-AR"/>
        </a:p>
      </dgm:t>
    </dgm:pt>
    <dgm:pt modelId="{6CE4845F-AF0A-4002-95D5-4A8F4F64E285}" type="pres">
      <dgm:prSet presAssocID="{5B1962CD-E933-4C4D-869F-01F698B4127B}" presName="vert1" presStyleCnt="0"/>
      <dgm:spPr/>
    </dgm:pt>
    <dgm:pt modelId="{34AB1C56-32DC-4E88-BAD5-CF8F81222F65}" type="pres">
      <dgm:prSet presAssocID="{1A4D6750-6403-4256-8092-292679D2E28D}" presName="thickLine" presStyleLbl="alignNode1" presStyleIdx="3" presStyleCnt="8"/>
      <dgm:spPr/>
    </dgm:pt>
    <dgm:pt modelId="{CCDFB438-F068-413B-B2F9-D12C7B3CD1CF}" type="pres">
      <dgm:prSet presAssocID="{1A4D6750-6403-4256-8092-292679D2E28D}" presName="horz1" presStyleCnt="0"/>
      <dgm:spPr/>
    </dgm:pt>
    <dgm:pt modelId="{0FA1C5A8-BCD9-4B62-943B-1E68D08CEB86}" type="pres">
      <dgm:prSet presAssocID="{1A4D6750-6403-4256-8092-292679D2E28D}" presName="tx1" presStyleLbl="revTx" presStyleIdx="3" presStyleCnt="8"/>
      <dgm:spPr/>
      <dgm:t>
        <a:bodyPr/>
        <a:lstStyle/>
        <a:p>
          <a:endParaRPr lang="es-AR"/>
        </a:p>
      </dgm:t>
    </dgm:pt>
    <dgm:pt modelId="{2A2FAD3A-50FF-42FB-B4D0-04EC2C6E08B1}" type="pres">
      <dgm:prSet presAssocID="{1A4D6750-6403-4256-8092-292679D2E28D}" presName="vert1" presStyleCnt="0"/>
      <dgm:spPr/>
    </dgm:pt>
    <dgm:pt modelId="{ED1E6A50-FEE5-4C87-AAC2-09E1C1DD96AF}" type="pres">
      <dgm:prSet presAssocID="{FD222E45-AE68-490D-B191-60EC0F5CFDF6}" presName="thickLine" presStyleLbl="alignNode1" presStyleIdx="4" presStyleCnt="8"/>
      <dgm:spPr/>
    </dgm:pt>
    <dgm:pt modelId="{2147BCAB-8CB0-41E3-BAC5-9876A2B6540A}" type="pres">
      <dgm:prSet presAssocID="{FD222E45-AE68-490D-B191-60EC0F5CFDF6}" presName="horz1" presStyleCnt="0"/>
      <dgm:spPr/>
    </dgm:pt>
    <dgm:pt modelId="{E9914587-0946-46F9-A215-1374319C6F8D}" type="pres">
      <dgm:prSet presAssocID="{FD222E45-AE68-490D-B191-60EC0F5CFDF6}" presName="tx1" presStyleLbl="revTx" presStyleIdx="4" presStyleCnt="8"/>
      <dgm:spPr/>
      <dgm:t>
        <a:bodyPr/>
        <a:lstStyle/>
        <a:p>
          <a:endParaRPr lang="es-AR"/>
        </a:p>
      </dgm:t>
    </dgm:pt>
    <dgm:pt modelId="{3FC1E806-7392-4F94-8F34-F30E29CE43BA}" type="pres">
      <dgm:prSet presAssocID="{FD222E45-AE68-490D-B191-60EC0F5CFDF6}" presName="vert1" presStyleCnt="0"/>
      <dgm:spPr/>
    </dgm:pt>
    <dgm:pt modelId="{0BE84F8E-EA4F-43D2-987F-16168F8B3005}" type="pres">
      <dgm:prSet presAssocID="{631DFA4D-A901-4634-AF6E-8065CD134695}" presName="thickLine" presStyleLbl="alignNode1" presStyleIdx="5" presStyleCnt="8"/>
      <dgm:spPr/>
    </dgm:pt>
    <dgm:pt modelId="{4D3C13FA-F2B3-448A-B5CB-1CEB6D5E68F0}" type="pres">
      <dgm:prSet presAssocID="{631DFA4D-A901-4634-AF6E-8065CD134695}" presName="horz1" presStyleCnt="0"/>
      <dgm:spPr/>
    </dgm:pt>
    <dgm:pt modelId="{231BFED6-7B97-4626-8AF3-054EDA75568B}" type="pres">
      <dgm:prSet presAssocID="{631DFA4D-A901-4634-AF6E-8065CD134695}" presName="tx1" presStyleLbl="revTx" presStyleIdx="5" presStyleCnt="8"/>
      <dgm:spPr/>
      <dgm:t>
        <a:bodyPr/>
        <a:lstStyle/>
        <a:p>
          <a:endParaRPr lang="es-AR"/>
        </a:p>
      </dgm:t>
    </dgm:pt>
    <dgm:pt modelId="{13F93DA0-F2D8-4CAE-9D4D-DEB635145B00}" type="pres">
      <dgm:prSet presAssocID="{631DFA4D-A901-4634-AF6E-8065CD134695}" presName="vert1" presStyleCnt="0"/>
      <dgm:spPr/>
    </dgm:pt>
    <dgm:pt modelId="{511D47B0-3D8C-44D1-A10F-C462FFDB5FAE}" type="pres">
      <dgm:prSet presAssocID="{93058960-478D-44BF-8332-787660E683E6}" presName="thickLine" presStyleLbl="alignNode1" presStyleIdx="6" presStyleCnt="8"/>
      <dgm:spPr/>
    </dgm:pt>
    <dgm:pt modelId="{EE614D7E-2D0A-4548-AFF9-57B339EC2A89}" type="pres">
      <dgm:prSet presAssocID="{93058960-478D-44BF-8332-787660E683E6}" presName="horz1" presStyleCnt="0"/>
      <dgm:spPr/>
    </dgm:pt>
    <dgm:pt modelId="{89755D29-C8C8-4E98-98F0-62B4128A9924}" type="pres">
      <dgm:prSet presAssocID="{93058960-478D-44BF-8332-787660E683E6}" presName="tx1" presStyleLbl="revTx" presStyleIdx="6" presStyleCnt="8"/>
      <dgm:spPr/>
      <dgm:t>
        <a:bodyPr/>
        <a:lstStyle/>
        <a:p>
          <a:endParaRPr lang="es-AR"/>
        </a:p>
      </dgm:t>
    </dgm:pt>
    <dgm:pt modelId="{32F3A788-BC85-4D20-AFA7-4423E2B45ECA}" type="pres">
      <dgm:prSet presAssocID="{93058960-478D-44BF-8332-787660E683E6}" presName="vert1" presStyleCnt="0"/>
      <dgm:spPr/>
    </dgm:pt>
    <dgm:pt modelId="{C96D1870-59CA-427D-BDF2-12061C07F2E2}" type="pres">
      <dgm:prSet presAssocID="{4F935452-18AE-4901-82EF-B61A4BEE152E}" presName="thickLine" presStyleLbl="alignNode1" presStyleIdx="7" presStyleCnt="8"/>
      <dgm:spPr/>
    </dgm:pt>
    <dgm:pt modelId="{5DAFD338-9964-4F2E-80C6-CEB961FB91EC}" type="pres">
      <dgm:prSet presAssocID="{4F935452-18AE-4901-82EF-B61A4BEE152E}" presName="horz1" presStyleCnt="0"/>
      <dgm:spPr/>
    </dgm:pt>
    <dgm:pt modelId="{7CEBAE32-84BC-4B7E-ABB9-5B3FD5D4F8DC}" type="pres">
      <dgm:prSet presAssocID="{4F935452-18AE-4901-82EF-B61A4BEE152E}" presName="tx1" presStyleLbl="revTx" presStyleIdx="7" presStyleCnt="8"/>
      <dgm:spPr/>
      <dgm:t>
        <a:bodyPr/>
        <a:lstStyle/>
        <a:p>
          <a:endParaRPr lang="es-AR"/>
        </a:p>
      </dgm:t>
    </dgm:pt>
    <dgm:pt modelId="{2D8BA496-36F2-4BA4-89B6-30B401CDBE65}" type="pres">
      <dgm:prSet presAssocID="{4F935452-18AE-4901-82EF-B61A4BEE152E}" presName="vert1" presStyleCnt="0"/>
      <dgm:spPr/>
    </dgm:pt>
  </dgm:ptLst>
  <dgm:cxnLst>
    <dgm:cxn modelId="{7F45086E-81B9-4AC1-BA40-666C8F8517A0}" type="presOf" srcId="{631DFA4D-A901-4634-AF6E-8065CD134695}" destId="{231BFED6-7B97-4626-8AF3-054EDA75568B}" srcOrd="0" destOrd="0" presId="urn:microsoft.com/office/officeart/2008/layout/LinedList"/>
    <dgm:cxn modelId="{5F00CC42-1A69-40CB-84BD-A5D53CCDFDBB}" type="presOf" srcId="{E602E99C-DEAC-4189-9865-1543B72A2E38}" destId="{F3EB1661-99EF-4196-B0B0-1EA0A1B87F5D}" srcOrd="0" destOrd="0" presId="urn:microsoft.com/office/officeart/2008/layout/LinedList"/>
    <dgm:cxn modelId="{803338FB-D948-4571-B68C-F155273D75C0}" type="presOf" srcId="{DB904645-A6A0-43E6-B66E-D6CB08E85C29}" destId="{9DFD0A3E-AAB9-46BA-A343-A21048CFAAA2}" srcOrd="0" destOrd="0" presId="urn:microsoft.com/office/officeart/2008/layout/LinedList"/>
    <dgm:cxn modelId="{F0D00C92-0CB0-4BC3-9A38-9B51CC2416B7}" srcId="{55706596-195A-4937-A5D9-86EB90F69C5D}" destId="{E602E99C-DEAC-4189-9865-1543B72A2E38}" srcOrd="0" destOrd="0" parTransId="{45E6725A-B66D-4D21-B98A-63BA32B52954}" sibTransId="{87D26C76-55E3-4005-B0E3-7075375AEA36}"/>
    <dgm:cxn modelId="{006FCB28-99F9-4F91-9354-67A05E7237C3}" type="presOf" srcId="{FD222E45-AE68-490D-B191-60EC0F5CFDF6}" destId="{E9914587-0946-46F9-A215-1374319C6F8D}" srcOrd="0" destOrd="0" presId="urn:microsoft.com/office/officeart/2008/layout/LinedList"/>
    <dgm:cxn modelId="{D5444191-2B1C-4EEC-9883-E3C7A1E6FDF6}" type="presOf" srcId="{93058960-478D-44BF-8332-787660E683E6}" destId="{89755D29-C8C8-4E98-98F0-62B4128A9924}" srcOrd="0" destOrd="0" presId="urn:microsoft.com/office/officeart/2008/layout/LinedList"/>
    <dgm:cxn modelId="{8FF875A0-5C40-4985-AC9C-3E9792D236ED}" srcId="{55706596-195A-4937-A5D9-86EB90F69C5D}" destId="{93058960-478D-44BF-8332-787660E683E6}" srcOrd="6" destOrd="0" parTransId="{F5D0F589-8B3A-4B27-889F-9B90B12BC3D9}" sibTransId="{0CF913E7-5560-45BA-9A1F-E86B9F1DC4A9}"/>
    <dgm:cxn modelId="{37A99051-DF91-442A-A3C4-22952B693D6E}" type="presOf" srcId="{1A4D6750-6403-4256-8092-292679D2E28D}" destId="{0FA1C5A8-BCD9-4B62-943B-1E68D08CEB86}" srcOrd="0" destOrd="0" presId="urn:microsoft.com/office/officeart/2008/layout/LinedList"/>
    <dgm:cxn modelId="{766713E3-2248-4C76-9DC9-D4EE0D9FB3FB}" type="presOf" srcId="{55706596-195A-4937-A5D9-86EB90F69C5D}" destId="{F3F6FF91-BE17-448B-B9E8-DEDE1830C893}" srcOrd="0" destOrd="0" presId="urn:microsoft.com/office/officeart/2008/layout/LinedList"/>
    <dgm:cxn modelId="{6ED6274A-688B-4A3B-808D-B20F98D19883}" srcId="{55706596-195A-4937-A5D9-86EB90F69C5D}" destId="{4F935452-18AE-4901-82EF-B61A4BEE152E}" srcOrd="7" destOrd="0" parTransId="{ACAF1116-9F51-494D-88DE-75A39DFF5CF8}" sibTransId="{4473A9B9-B304-4FA6-8335-F6B8C821BA8F}"/>
    <dgm:cxn modelId="{A8C82F64-876C-42AB-866C-7620337F928E}" type="presOf" srcId="{5B1962CD-E933-4C4D-869F-01F698B4127B}" destId="{1B77A48A-4992-44DD-ABAD-30354B528F2E}" srcOrd="0" destOrd="0" presId="urn:microsoft.com/office/officeart/2008/layout/LinedList"/>
    <dgm:cxn modelId="{759088B6-E441-4A1B-B91E-6AEF567D0CA3}" srcId="{55706596-195A-4937-A5D9-86EB90F69C5D}" destId="{631DFA4D-A901-4634-AF6E-8065CD134695}" srcOrd="5" destOrd="0" parTransId="{CC4C2E9C-6F8C-446E-8ADB-A0524108F23C}" sibTransId="{47D70FD3-B740-4C26-A3CB-E5483AD8CD12}"/>
    <dgm:cxn modelId="{3C74AC6D-A274-4ED0-8CED-3D3141424FED}" srcId="{55706596-195A-4937-A5D9-86EB90F69C5D}" destId="{5B1962CD-E933-4C4D-869F-01F698B4127B}" srcOrd="2" destOrd="0" parTransId="{17B07546-4D0D-4221-B5DF-4C0D23D7F17F}" sibTransId="{FE6ECFE5-F20A-413C-B740-4B42BC73320D}"/>
    <dgm:cxn modelId="{614D486C-FD21-4D75-94EC-BDA6B10B843B}" srcId="{55706596-195A-4937-A5D9-86EB90F69C5D}" destId="{1A4D6750-6403-4256-8092-292679D2E28D}" srcOrd="3" destOrd="0" parTransId="{3EC56B1A-42FB-481F-96C8-77C7C6E6E8DA}" sibTransId="{6EE4EF8E-CB89-401C-B7D4-233539D10AB0}"/>
    <dgm:cxn modelId="{AE6B5715-639D-4454-A259-C9751E286754}" srcId="{55706596-195A-4937-A5D9-86EB90F69C5D}" destId="{FD222E45-AE68-490D-B191-60EC0F5CFDF6}" srcOrd="4" destOrd="0" parTransId="{559BEE83-8F92-4D81-8BE5-8CFF1AA9D88F}" sibTransId="{FC0C9672-B941-4CDC-B74B-90D9560A4AC0}"/>
    <dgm:cxn modelId="{EB13E74C-892E-4E4E-B039-B074B500DC92}" type="presOf" srcId="{4F935452-18AE-4901-82EF-B61A4BEE152E}" destId="{7CEBAE32-84BC-4B7E-ABB9-5B3FD5D4F8DC}" srcOrd="0" destOrd="0" presId="urn:microsoft.com/office/officeart/2008/layout/LinedList"/>
    <dgm:cxn modelId="{277EF17D-95F2-400F-B483-26066D0B475E}" srcId="{55706596-195A-4937-A5D9-86EB90F69C5D}" destId="{DB904645-A6A0-43E6-B66E-D6CB08E85C29}" srcOrd="1" destOrd="0" parTransId="{41918855-5A8B-4FAF-B294-E48C419E32E5}" sibTransId="{CAE0418A-7DEA-42D7-B645-2CC061289127}"/>
    <dgm:cxn modelId="{F6D77A07-12D8-4F97-B459-6D9E874BE569}" type="presParOf" srcId="{F3F6FF91-BE17-448B-B9E8-DEDE1830C893}" destId="{06067901-8E1C-4BB1-B14F-78533CAC3180}" srcOrd="0" destOrd="0" presId="urn:microsoft.com/office/officeart/2008/layout/LinedList"/>
    <dgm:cxn modelId="{FD603037-A60A-40FF-B4A5-70FE17B9C230}" type="presParOf" srcId="{F3F6FF91-BE17-448B-B9E8-DEDE1830C893}" destId="{8DBDC7AF-91B1-4168-828A-4B2F88D2BE14}" srcOrd="1" destOrd="0" presId="urn:microsoft.com/office/officeart/2008/layout/LinedList"/>
    <dgm:cxn modelId="{73F4B85A-9659-4A06-A116-00B9ABC3477E}" type="presParOf" srcId="{8DBDC7AF-91B1-4168-828A-4B2F88D2BE14}" destId="{F3EB1661-99EF-4196-B0B0-1EA0A1B87F5D}" srcOrd="0" destOrd="0" presId="urn:microsoft.com/office/officeart/2008/layout/LinedList"/>
    <dgm:cxn modelId="{F0BCA544-D987-499E-9E65-BE5F1C85EECD}" type="presParOf" srcId="{8DBDC7AF-91B1-4168-828A-4B2F88D2BE14}" destId="{F017F6BE-0B15-4975-94BF-E54BC32060A1}" srcOrd="1" destOrd="0" presId="urn:microsoft.com/office/officeart/2008/layout/LinedList"/>
    <dgm:cxn modelId="{FC7AE92E-EC31-4B37-AC60-7194D8E105A9}" type="presParOf" srcId="{F3F6FF91-BE17-448B-B9E8-DEDE1830C893}" destId="{DBA5C3C1-2105-4E51-BC65-3CFD9D451626}" srcOrd="2" destOrd="0" presId="urn:microsoft.com/office/officeart/2008/layout/LinedList"/>
    <dgm:cxn modelId="{6794A4F8-BB15-4BC3-8C05-43B0AF14D6C9}" type="presParOf" srcId="{F3F6FF91-BE17-448B-B9E8-DEDE1830C893}" destId="{FAEE635C-0EA2-4046-B301-7406648003A9}" srcOrd="3" destOrd="0" presId="urn:microsoft.com/office/officeart/2008/layout/LinedList"/>
    <dgm:cxn modelId="{2235EB44-671E-4434-8A5F-23D0B863CBE4}" type="presParOf" srcId="{FAEE635C-0EA2-4046-B301-7406648003A9}" destId="{9DFD0A3E-AAB9-46BA-A343-A21048CFAAA2}" srcOrd="0" destOrd="0" presId="urn:microsoft.com/office/officeart/2008/layout/LinedList"/>
    <dgm:cxn modelId="{9D547581-F6BD-4B73-A2A6-762FF7E54310}" type="presParOf" srcId="{FAEE635C-0EA2-4046-B301-7406648003A9}" destId="{4638BA9B-1A35-4732-BADE-7B05DEA5677E}" srcOrd="1" destOrd="0" presId="urn:microsoft.com/office/officeart/2008/layout/LinedList"/>
    <dgm:cxn modelId="{D0B35100-6A59-438D-8727-8DA28CB1F101}" type="presParOf" srcId="{F3F6FF91-BE17-448B-B9E8-DEDE1830C893}" destId="{C2E71455-4A76-431B-BCF7-B085DC79E2DF}" srcOrd="4" destOrd="0" presId="urn:microsoft.com/office/officeart/2008/layout/LinedList"/>
    <dgm:cxn modelId="{B886CEBA-D6DB-4CF6-BE29-5745F1CFFF8F}" type="presParOf" srcId="{F3F6FF91-BE17-448B-B9E8-DEDE1830C893}" destId="{BB834AB0-2E57-4053-B35F-176B900310F5}" srcOrd="5" destOrd="0" presId="urn:microsoft.com/office/officeart/2008/layout/LinedList"/>
    <dgm:cxn modelId="{4CE229A5-A8F9-49A9-A2CD-24D1141683F6}" type="presParOf" srcId="{BB834AB0-2E57-4053-B35F-176B900310F5}" destId="{1B77A48A-4992-44DD-ABAD-30354B528F2E}" srcOrd="0" destOrd="0" presId="urn:microsoft.com/office/officeart/2008/layout/LinedList"/>
    <dgm:cxn modelId="{140A3735-A954-40F2-995B-00DE113ED6D9}" type="presParOf" srcId="{BB834AB0-2E57-4053-B35F-176B900310F5}" destId="{6CE4845F-AF0A-4002-95D5-4A8F4F64E285}" srcOrd="1" destOrd="0" presId="urn:microsoft.com/office/officeart/2008/layout/LinedList"/>
    <dgm:cxn modelId="{EF313F6C-E1D6-4FCE-8549-511324920F15}" type="presParOf" srcId="{F3F6FF91-BE17-448B-B9E8-DEDE1830C893}" destId="{34AB1C56-32DC-4E88-BAD5-CF8F81222F65}" srcOrd="6" destOrd="0" presId="urn:microsoft.com/office/officeart/2008/layout/LinedList"/>
    <dgm:cxn modelId="{65AE97CE-45E6-46DC-9801-AA02F7FCCDF2}" type="presParOf" srcId="{F3F6FF91-BE17-448B-B9E8-DEDE1830C893}" destId="{CCDFB438-F068-413B-B2F9-D12C7B3CD1CF}" srcOrd="7" destOrd="0" presId="urn:microsoft.com/office/officeart/2008/layout/LinedList"/>
    <dgm:cxn modelId="{67459D03-A96B-4A9A-A606-BCF9C840A72C}" type="presParOf" srcId="{CCDFB438-F068-413B-B2F9-D12C7B3CD1CF}" destId="{0FA1C5A8-BCD9-4B62-943B-1E68D08CEB86}" srcOrd="0" destOrd="0" presId="urn:microsoft.com/office/officeart/2008/layout/LinedList"/>
    <dgm:cxn modelId="{B7C9DB38-710D-4EE0-919D-95E70743A5D6}" type="presParOf" srcId="{CCDFB438-F068-413B-B2F9-D12C7B3CD1CF}" destId="{2A2FAD3A-50FF-42FB-B4D0-04EC2C6E08B1}" srcOrd="1" destOrd="0" presId="urn:microsoft.com/office/officeart/2008/layout/LinedList"/>
    <dgm:cxn modelId="{CD676009-989D-4295-96BC-5009C2655065}" type="presParOf" srcId="{F3F6FF91-BE17-448B-B9E8-DEDE1830C893}" destId="{ED1E6A50-FEE5-4C87-AAC2-09E1C1DD96AF}" srcOrd="8" destOrd="0" presId="urn:microsoft.com/office/officeart/2008/layout/LinedList"/>
    <dgm:cxn modelId="{617C7EDE-C1D2-4F88-97B3-8C2A893A2CE0}" type="presParOf" srcId="{F3F6FF91-BE17-448B-B9E8-DEDE1830C893}" destId="{2147BCAB-8CB0-41E3-BAC5-9876A2B6540A}" srcOrd="9" destOrd="0" presId="urn:microsoft.com/office/officeart/2008/layout/LinedList"/>
    <dgm:cxn modelId="{F5E64AFC-8E98-48B0-9994-FFA507599F95}" type="presParOf" srcId="{2147BCAB-8CB0-41E3-BAC5-9876A2B6540A}" destId="{E9914587-0946-46F9-A215-1374319C6F8D}" srcOrd="0" destOrd="0" presId="urn:microsoft.com/office/officeart/2008/layout/LinedList"/>
    <dgm:cxn modelId="{284BF537-42FC-4755-8C29-DA7DE25611D6}" type="presParOf" srcId="{2147BCAB-8CB0-41E3-BAC5-9876A2B6540A}" destId="{3FC1E806-7392-4F94-8F34-F30E29CE43BA}" srcOrd="1" destOrd="0" presId="urn:microsoft.com/office/officeart/2008/layout/LinedList"/>
    <dgm:cxn modelId="{720B9CB5-977E-49FB-B33A-FED7476E6ACC}" type="presParOf" srcId="{F3F6FF91-BE17-448B-B9E8-DEDE1830C893}" destId="{0BE84F8E-EA4F-43D2-987F-16168F8B3005}" srcOrd="10" destOrd="0" presId="urn:microsoft.com/office/officeart/2008/layout/LinedList"/>
    <dgm:cxn modelId="{785A7189-F5FA-40ED-B7CC-39A7CFB7BFA4}" type="presParOf" srcId="{F3F6FF91-BE17-448B-B9E8-DEDE1830C893}" destId="{4D3C13FA-F2B3-448A-B5CB-1CEB6D5E68F0}" srcOrd="11" destOrd="0" presId="urn:microsoft.com/office/officeart/2008/layout/LinedList"/>
    <dgm:cxn modelId="{0FABD232-CF4A-4DCD-9F6D-0D702C9902E2}" type="presParOf" srcId="{4D3C13FA-F2B3-448A-B5CB-1CEB6D5E68F0}" destId="{231BFED6-7B97-4626-8AF3-054EDA75568B}" srcOrd="0" destOrd="0" presId="urn:microsoft.com/office/officeart/2008/layout/LinedList"/>
    <dgm:cxn modelId="{967F8989-3C1C-47D6-83E6-F4F685F25A55}" type="presParOf" srcId="{4D3C13FA-F2B3-448A-B5CB-1CEB6D5E68F0}" destId="{13F93DA0-F2D8-4CAE-9D4D-DEB635145B00}" srcOrd="1" destOrd="0" presId="urn:microsoft.com/office/officeart/2008/layout/LinedList"/>
    <dgm:cxn modelId="{F7927088-379B-4CA3-AA39-407385EB3251}" type="presParOf" srcId="{F3F6FF91-BE17-448B-B9E8-DEDE1830C893}" destId="{511D47B0-3D8C-44D1-A10F-C462FFDB5FAE}" srcOrd="12" destOrd="0" presId="urn:microsoft.com/office/officeart/2008/layout/LinedList"/>
    <dgm:cxn modelId="{3F64A17F-DDA4-4696-B5DD-8FD0C1365208}" type="presParOf" srcId="{F3F6FF91-BE17-448B-B9E8-DEDE1830C893}" destId="{EE614D7E-2D0A-4548-AFF9-57B339EC2A89}" srcOrd="13" destOrd="0" presId="urn:microsoft.com/office/officeart/2008/layout/LinedList"/>
    <dgm:cxn modelId="{5DB1808E-2BFD-4D21-B8B5-79C57318F582}" type="presParOf" srcId="{EE614D7E-2D0A-4548-AFF9-57B339EC2A89}" destId="{89755D29-C8C8-4E98-98F0-62B4128A9924}" srcOrd="0" destOrd="0" presId="urn:microsoft.com/office/officeart/2008/layout/LinedList"/>
    <dgm:cxn modelId="{6B44D234-FC82-45B3-8643-B9974A43542C}" type="presParOf" srcId="{EE614D7E-2D0A-4548-AFF9-57B339EC2A89}" destId="{32F3A788-BC85-4D20-AFA7-4423E2B45ECA}" srcOrd="1" destOrd="0" presId="urn:microsoft.com/office/officeart/2008/layout/LinedList"/>
    <dgm:cxn modelId="{7BE68BD2-9B1D-4B32-92ED-82D1C05DB090}" type="presParOf" srcId="{F3F6FF91-BE17-448B-B9E8-DEDE1830C893}" destId="{C96D1870-59CA-427D-BDF2-12061C07F2E2}" srcOrd="14" destOrd="0" presId="urn:microsoft.com/office/officeart/2008/layout/LinedList"/>
    <dgm:cxn modelId="{098EFFF1-3A4B-470E-BFF8-DBAA2EC43B04}" type="presParOf" srcId="{F3F6FF91-BE17-448B-B9E8-DEDE1830C893}" destId="{5DAFD338-9964-4F2E-80C6-CEB961FB91EC}" srcOrd="15" destOrd="0" presId="urn:microsoft.com/office/officeart/2008/layout/LinedList"/>
    <dgm:cxn modelId="{6DC336CD-513C-4985-A294-404995A152EE}" type="presParOf" srcId="{5DAFD338-9964-4F2E-80C6-CEB961FB91EC}" destId="{7CEBAE32-84BC-4B7E-ABB9-5B3FD5D4F8DC}" srcOrd="0" destOrd="0" presId="urn:microsoft.com/office/officeart/2008/layout/LinedList"/>
    <dgm:cxn modelId="{1627F5A4-5552-487E-802F-0F4B95821BC0}" type="presParOf" srcId="{5DAFD338-9964-4F2E-80C6-CEB961FB91EC}" destId="{2D8BA496-36F2-4BA4-89B6-30B401CDBE6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D3380D-E922-4774-ACA5-3FC8415948A2}"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AR"/>
        </a:p>
      </dgm:t>
    </dgm:pt>
    <dgm:pt modelId="{A45D4791-3B1D-4EE9-8F86-3F35E9148687}">
      <dgm:prSet phldrT="[Texto]"/>
      <dgm:spPr/>
      <dgm:t>
        <a:bodyPr/>
        <a:lstStyle/>
        <a:p>
          <a:r>
            <a:rPr lang="es-ES" altLang="es-AR" dirty="0" smtClean="0">
              <a:latin typeface="Arial" charset="0"/>
              <a:cs typeface="Times New Roman" pitchFamily="18" charset="0"/>
            </a:rPr>
            <a:t>Combinación de los Ranking obtenidos de Probabilidad y Consecuencia</a:t>
          </a:r>
          <a:endParaRPr lang="es-AR" dirty="0"/>
        </a:p>
      </dgm:t>
    </dgm:pt>
    <dgm:pt modelId="{A64633FD-6A6E-4F69-B696-9729A7FDFE1D}" type="parTrans" cxnId="{9C3C0BFE-8C28-49C3-8D4F-31430E412EB6}">
      <dgm:prSet/>
      <dgm:spPr/>
      <dgm:t>
        <a:bodyPr/>
        <a:lstStyle/>
        <a:p>
          <a:endParaRPr lang="es-AR"/>
        </a:p>
      </dgm:t>
    </dgm:pt>
    <dgm:pt modelId="{2F512950-2EAF-4D25-8395-84D178DC5CC8}" type="sibTrans" cxnId="{9C3C0BFE-8C28-49C3-8D4F-31430E412EB6}">
      <dgm:prSet/>
      <dgm:spPr/>
      <dgm:t>
        <a:bodyPr/>
        <a:lstStyle/>
        <a:p>
          <a:endParaRPr lang="es-AR"/>
        </a:p>
      </dgm:t>
    </dgm:pt>
    <dgm:pt modelId="{CB57E620-E383-4007-AABA-4ACF284D0DDF}">
      <dgm:prSet/>
      <dgm:spPr/>
      <dgm:t>
        <a:bodyPr/>
        <a:lstStyle/>
        <a:p>
          <a:r>
            <a:rPr lang="es-ES" altLang="es-AR" smtClean="0">
              <a:latin typeface="Arial" charset="0"/>
              <a:cs typeface="Times New Roman" pitchFamily="18" charset="0"/>
            </a:rPr>
            <a:t>Asignación de Ranking de Riesgo Actual</a:t>
          </a:r>
          <a:endParaRPr lang="es-ES" altLang="es-AR" dirty="0">
            <a:latin typeface="Arial" charset="0"/>
            <a:cs typeface="Times New Roman" pitchFamily="18" charset="0"/>
          </a:endParaRPr>
        </a:p>
      </dgm:t>
    </dgm:pt>
    <dgm:pt modelId="{039B898A-62BB-4050-A8D8-986C2D79B3FB}" type="parTrans" cxnId="{0115D2B3-65D5-4D9B-9794-96AFA2E3B525}">
      <dgm:prSet/>
      <dgm:spPr/>
      <dgm:t>
        <a:bodyPr/>
        <a:lstStyle/>
        <a:p>
          <a:endParaRPr lang="es-AR"/>
        </a:p>
      </dgm:t>
    </dgm:pt>
    <dgm:pt modelId="{2AEDF2B5-3CDB-4505-932A-AA4378F64F14}" type="sibTrans" cxnId="{0115D2B3-65D5-4D9B-9794-96AFA2E3B525}">
      <dgm:prSet/>
      <dgm:spPr/>
      <dgm:t>
        <a:bodyPr/>
        <a:lstStyle/>
        <a:p>
          <a:endParaRPr lang="es-AR"/>
        </a:p>
      </dgm:t>
    </dgm:pt>
    <dgm:pt modelId="{DE1AD1E2-2958-480B-9B53-5F7E5F1A48D1}">
      <dgm:prSet/>
      <dgm:spPr/>
      <dgm:t>
        <a:bodyPr/>
        <a:lstStyle/>
        <a:p>
          <a:r>
            <a:rPr lang="es-ES" altLang="es-AR" smtClean="0">
              <a:latin typeface="Arial" charset="0"/>
              <a:cs typeface="Times New Roman" pitchFamily="18" charset="0"/>
            </a:rPr>
            <a:t>Definición de Ranking de Riesgo a Futuro</a:t>
          </a:r>
          <a:endParaRPr lang="es-ES" altLang="es-AR" dirty="0">
            <a:latin typeface="Arial" charset="0"/>
            <a:cs typeface="Times New Roman" pitchFamily="18" charset="0"/>
          </a:endParaRPr>
        </a:p>
      </dgm:t>
    </dgm:pt>
    <dgm:pt modelId="{B5090E58-607A-4EDE-AAED-5F792AE03F77}" type="parTrans" cxnId="{FE68986E-5EE1-4EAA-8998-8046EADF0C86}">
      <dgm:prSet/>
      <dgm:spPr/>
      <dgm:t>
        <a:bodyPr/>
        <a:lstStyle/>
        <a:p>
          <a:endParaRPr lang="es-AR"/>
        </a:p>
      </dgm:t>
    </dgm:pt>
    <dgm:pt modelId="{0E82D6B2-2EDD-41EE-B37A-64EBFE771913}" type="sibTrans" cxnId="{FE68986E-5EE1-4EAA-8998-8046EADF0C86}">
      <dgm:prSet/>
      <dgm:spPr/>
      <dgm:t>
        <a:bodyPr/>
        <a:lstStyle/>
        <a:p>
          <a:endParaRPr lang="es-AR"/>
        </a:p>
      </dgm:t>
    </dgm:pt>
    <dgm:pt modelId="{8303ECED-9C64-4578-A5F6-942D08DAA985}">
      <dgm:prSet/>
      <dgm:spPr/>
      <dgm:t>
        <a:bodyPr/>
        <a:lstStyle/>
        <a:p>
          <a:r>
            <a:rPr lang="es-ES" altLang="es-AR" dirty="0" smtClean="0">
              <a:latin typeface="Arial" charset="0"/>
              <a:cs typeface="Times New Roman" pitchFamily="18" charset="0"/>
            </a:rPr>
            <a:t>Selección de Frecuencia de Mantenimiento e Inspección</a:t>
          </a:r>
          <a:endParaRPr lang="es-ES" altLang="es-AR" dirty="0">
            <a:latin typeface="Arial" charset="0"/>
            <a:cs typeface="Times New Roman" pitchFamily="18" charset="0"/>
          </a:endParaRPr>
        </a:p>
      </dgm:t>
    </dgm:pt>
    <dgm:pt modelId="{14CD752F-71EC-4346-B026-834EBF15C6AE}" type="parTrans" cxnId="{F8A088C9-CD68-41C5-85A2-C491164367C9}">
      <dgm:prSet/>
      <dgm:spPr/>
      <dgm:t>
        <a:bodyPr/>
        <a:lstStyle/>
        <a:p>
          <a:endParaRPr lang="es-AR"/>
        </a:p>
      </dgm:t>
    </dgm:pt>
    <dgm:pt modelId="{3F25982D-876F-4348-AB76-681B65B7489B}" type="sibTrans" cxnId="{F8A088C9-CD68-41C5-85A2-C491164367C9}">
      <dgm:prSet/>
      <dgm:spPr/>
      <dgm:t>
        <a:bodyPr/>
        <a:lstStyle/>
        <a:p>
          <a:endParaRPr lang="es-AR"/>
        </a:p>
      </dgm:t>
    </dgm:pt>
    <dgm:pt modelId="{C94D4FC6-7914-470E-9899-3019FBAD77E6}">
      <dgm:prSet/>
      <dgm:spPr/>
      <dgm:t>
        <a:bodyPr/>
        <a:lstStyle/>
        <a:p>
          <a:r>
            <a:rPr lang="es-ES" altLang="es-AR" dirty="0" smtClean="0">
              <a:latin typeface="Arial" charset="0"/>
              <a:cs typeface="Times New Roman" pitchFamily="18" charset="0"/>
            </a:rPr>
            <a:t>Generación de Recomendaciones y Planes de Inspección  Particulares</a:t>
          </a:r>
          <a:endParaRPr lang="es-AR" altLang="es-AR" dirty="0">
            <a:latin typeface="Arial" charset="0"/>
          </a:endParaRPr>
        </a:p>
      </dgm:t>
    </dgm:pt>
    <dgm:pt modelId="{3B34BB47-6320-40CC-BD6D-4B0A77555D2B}" type="parTrans" cxnId="{C62BAA0B-EDF8-4EC6-839E-F6BD91FEF1F3}">
      <dgm:prSet/>
      <dgm:spPr/>
      <dgm:t>
        <a:bodyPr/>
        <a:lstStyle/>
        <a:p>
          <a:endParaRPr lang="es-AR"/>
        </a:p>
      </dgm:t>
    </dgm:pt>
    <dgm:pt modelId="{F8588BE3-8127-4ACC-B768-05DD0EDCDE29}" type="sibTrans" cxnId="{C62BAA0B-EDF8-4EC6-839E-F6BD91FEF1F3}">
      <dgm:prSet/>
      <dgm:spPr/>
      <dgm:t>
        <a:bodyPr/>
        <a:lstStyle/>
        <a:p>
          <a:endParaRPr lang="es-AR"/>
        </a:p>
      </dgm:t>
    </dgm:pt>
    <dgm:pt modelId="{830A4444-FF7E-40C8-B340-BE3FB099EA2C}">
      <dgm:prSet phldrT="[Texto]"/>
      <dgm:spPr/>
      <dgm:t>
        <a:bodyPr/>
        <a:lstStyle/>
        <a:p>
          <a:r>
            <a:rPr lang="es-ES" altLang="es-AR" smtClean="0">
              <a:latin typeface="Arial" charset="0"/>
              <a:cs typeface="Times New Roman" pitchFamily="18" charset="0"/>
            </a:rPr>
            <a:t>Comparación </a:t>
          </a:r>
          <a:r>
            <a:rPr lang="es-ES" altLang="es-AR" dirty="0" smtClean="0">
              <a:latin typeface="Arial" charset="0"/>
              <a:cs typeface="Times New Roman" pitchFamily="18" charset="0"/>
            </a:rPr>
            <a:t>con el nivel de riesgo cualitativo del equipo protegido</a:t>
          </a:r>
          <a:endParaRPr lang="es-AR" dirty="0"/>
        </a:p>
      </dgm:t>
    </dgm:pt>
    <dgm:pt modelId="{4F93B677-DAF1-49CC-B160-41FECC1949DE}" type="parTrans" cxnId="{56300E81-5B33-457F-98C7-FCCBC31BCDB7}">
      <dgm:prSet/>
      <dgm:spPr/>
      <dgm:t>
        <a:bodyPr/>
        <a:lstStyle/>
        <a:p>
          <a:endParaRPr lang="es-AR"/>
        </a:p>
      </dgm:t>
    </dgm:pt>
    <dgm:pt modelId="{5468C4C2-0563-48EB-BD52-9409FA62E211}" type="sibTrans" cxnId="{56300E81-5B33-457F-98C7-FCCBC31BCDB7}">
      <dgm:prSet/>
      <dgm:spPr/>
      <dgm:t>
        <a:bodyPr/>
        <a:lstStyle/>
        <a:p>
          <a:endParaRPr lang="es-AR"/>
        </a:p>
      </dgm:t>
    </dgm:pt>
    <dgm:pt modelId="{839F6BD5-9F03-42A6-9144-00E1A6CD5EC9}" type="pres">
      <dgm:prSet presAssocID="{0FD3380D-E922-4774-ACA5-3FC8415948A2}" presName="Name0" presStyleCnt="0">
        <dgm:presLayoutVars>
          <dgm:dir/>
          <dgm:animLvl val="lvl"/>
          <dgm:resizeHandles val="exact"/>
        </dgm:presLayoutVars>
      </dgm:prSet>
      <dgm:spPr/>
      <dgm:t>
        <a:bodyPr/>
        <a:lstStyle/>
        <a:p>
          <a:endParaRPr lang="es-AR"/>
        </a:p>
      </dgm:t>
    </dgm:pt>
    <dgm:pt modelId="{72756569-BF27-4A11-86D2-815ED6BD8D76}" type="pres">
      <dgm:prSet presAssocID="{C94D4FC6-7914-470E-9899-3019FBAD77E6}" presName="boxAndChildren" presStyleCnt="0"/>
      <dgm:spPr/>
    </dgm:pt>
    <dgm:pt modelId="{51B8B00E-CD1B-4483-AB85-D57755AB0ACB}" type="pres">
      <dgm:prSet presAssocID="{C94D4FC6-7914-470E-9899-3019FBAD77E6}" presName="parentTextBox" presStyleLbl="node1" presStyleIdx="0" presStyleCnt="6"/>
      <dgm:spPr/>
      <dgm:t>
        <a:bodyPr/>
        <a:lstStyle/>
        <a:p>
          <a:endParaRPr lang="es-AR"/>
        </a:p>
      </dgm:t>
    </dgm:pt>
    <dgm:pt modelId="{7A16EC7A-7BED-4E04-88AE-9506FBA90DC1}" type="pres">
      <dgm:prSet presAssocID="{3F25982D-876F-4348-AB76-681B65B7489B}" presName="sp" presStyleCnt="0"/>
      <dgm:spPr/>
    </dgm:pt>
    <dgm:pt modelId="{85241754-2F52-4411-94F3-739C30772F9C}" type="pres">
      <dgm:prSet presAssocID="{8303ECED-9C64-4578-A5F6-942D08DAA985}" presName="arrowAndChildren" presStyleCnt="0"/>
      <dgm:spPr/>
    </dgm:pt>
    <dgm:pt modelId="{B9D8761B-C4D1-4E32-B4DA-0322F45D08B9}" type="pres">
      <dgm:prSet presAssocID="{8303ECED-9C64-4578-A5F6-942D08DAA985}" presName="parentTextArrow" presStyleLbl="node1" presStyleIdx="1" presStyleCnt="6"/>
      <dgm:spPr/>
      <dgm:t>
        <a:bodyPr/>
        <a:lstStyle/>
        <a:p>
          <a:endParaRPr lang="es-AR"/>
        </a:p>
      </dgm:t>
    </dgm:pt>
    <dgm:pt modelId="{6036437A-2FCF-44FC-B23A-03AA6A1F1D1A}" type="pres">
      <dgm:prSet presAssocID="{0E82D6B2-2EDD-41EE-B37A-64EBFE771913}" presName="sp" presStyleCnt="0"/>
      <dgm:spPr/>
    </dgm:pt>
    <dgm:pt modelId="{294AC9F2-F360-425E-9D03-78CEBDEEA687}" type="pres">
      <dgm:prSet presAssocID="{DE1AD1E2-2958-480B-9B53-5F7E5F1A48D1}" presName="arrowAndChildren" presStyleCnt="0"/>
      <dgm:spPr/>
    </dgm:pt>
    <dgm:pt modelId="{F616DE4C-0C9C-4A8B-8461-4EB5DD428DDB}" type="pres">
      <dgm:prSet presAssocID="{DE1AD1E2-2958-480B-9B53-5F7E5F1A48D1}" presName="parentTextArrow" presStyleLbl="node1" presStyleIdx="2" presStyleCnt="6"/>
      <dgm:spPr/>
      <dgm:t>
        <a:bodyPr/>
        <a:lstStyle/>
        <a:p>
          <a:endParaRPr lang="es-AR"/>
        </a:p>
      </dgm:t>
    </dgm:pt>
    <dgm:pt modelId="{0CDBCE92-E902-4221-A805-0DAB773CD196}" type="pres">
      <dgm:prSet presAssocID="{2AEDF2B5-3CDB-4505-932A-AA4378F64F14}" presName="sp" presStyleCnt="0"/>
      <dgm:spPr/>
    </dgm:pt>
    <dgm:pt modelId="{64BA6001-4B94-4C60-8B7A-E6D50BA7CAF6}" type="pres">
      <dgm:prSet presAssocID="{CB57E620-E383-4007-AABA-4ACF284D0DDF}" presName="arrowAndChildren" presStyleCnt="0"/>
      <dgm:spPr/>
    </dgm:pt>
    <dgm:pt modelId="{14380935-3836-4092-B106-326EC78461F5}" type="pres">
      <dgm:prSet presAssocID="{CB57E620-E383-4007-AABA-4ACF284D0DDF}" presName="parentTextArrow" presStyleLbl="node1" presStyleIdx="3" presStyleCnt="6"/>
      <dgm:spPr/>
      <dgm:t>
        <a:bodyPr/>
        <a:lstStyle/>
        <a:p>
          <a:endParaRPr lang="es-AR"/>
        </a:p>
      </dgm:t>
    </dgm:pt>
    <dgm:pt modelId="{3D9C0542-8F15-45E4-A332-4A339EE36EAD}" type="pres">
      <dgm:prSet presAssocID="{5468C4C2-0563-48EB-BD52-9409FA62E211}" presName="sp" presStyleCnt="0"/>
      <dgm:spPr/>
    </dgm:pt>
    <dgm:pt modelId="{D6CB5CB6-6046-4DE9-9F04-47C4DCCDC5CB}" type="pres">
      <dgm:prSet presAssocID="{830A4444-FF7E-40C8-B340-BE3FB099EA2C}" presName="arrowAndChildren" presStyleCnt="0"/>
      <dgm:spPr/>
    </dgm:pt>
    <dgm:pt modelId="{AAB30100-02B3-4CEF-9A9D-33FA3EC8140B}" type="pres">
      <dgm:prSet presAssocID="{830A4444-FF7E-40C8-B340-BE3FB099EA2C}" presName="parentTextArrow" presStyleLbl="node1" presStyleIdx="4" presStyleCnt="6"/>
      <dgm:spPr/>
      <dgm:t>
        <a:bodyPr/>
        <a:lstStyle/>
        <a:p>
          <a:endParaRPr lang="es-AR"/>
        </a:p>
      </dgm:t>
    </dgm:pt>
    <dgm:pt modelId="{BFE5D992-5204-41E2-A7BF-D74F90C72AA5}" type="pres">
      <dgm:prSet presAssocID="{2F512950-2EAF-4D25-8395-84D178DC5CC8}" presName="sp" presStyleCnt="0"/>
      <dgm:spPr/>
    </dgm:pt>
    <dgm:pt modelId="{76AC1909-C398-4B32-835C-9F90A4C3A166}" type="pres">
      <dgm:prSet presAssocID="{A45D4791-3B1D-4EE9-8F86-3F35E9148687}" presName="arrowAndChildren" presStyleCnt="0"/>
      <dgm:spPr/>
    </dgm:pt>
    <dgm:pt modelId="{7988A2C8-5A5B-42B0-84FA-85E7F40A59BC}" type="pres">
      <dgm:prSet presAssocID="{A45D4791-3B1D-4EE9-8F86-3F35E9148687}" presName="parentTextArrow" presStyleLbl="node1" presStyleIdx="5" presStyleCnt="6"/>
      <dgm:spPr/>
      <dgm:t>
        <a:bodyPr/>
        <a:lstStyle/>
        <a:p>
          <a:endParaRPr lang="es-AR"/>
        </a:p>
      </dgm:t>
    </dgm:pt>
  </dgm:ptLst>
  <dgm:cxnLst>
    <dgm:cxn modelId="{913112E4-5204-4D0F-BD12-DE25A80D5A7C}" type="presOf" srcId="{A45D4791-3B1D-4EE9-8F86-3F35E9148687}" destId="{7988A2C8-5A5B-42B0-84FA-85E7F40A59BC}" srcOrd="0" destOrd="0" presId="urn:microsoft.com/office/officeart/2005/8/layout/process4"/>
    <dgm:cxn modelId="{D7370DEE-6762-41BD-B0BE-56199CA8366B}" type="presOf" srcId="{830A4444-FF7E-40C8-B340-BE3FB099EA2C}" destId="{AAB30100-02B3-4CEF-9A9D-33FA3EC8140B}" srcOrd="0" destOrd="0" presId="urn:microsoft.com/office/officeart/2005/8/layout/process4"/>
    <dgm:cxn modelId="{F8A088C9-CD68-41C5-85A2-C491164367C9}" srcId="{0FD3380D-E922-4774-ACA5-3FC8415948A2}" destId="{8303ECED-9C64-4578-A5F6-942D08DAA985}" srcOrd="4" destOrd="0" parTransId="{14CD752F-71EC-4346-B026-834EBF15C6AE}" sibTransId="{3F25982D-876F-4348-AB76-681B65B7489B}"/>
    <dgm:cxn modelId="{6F76F07F-70D9-4E39-B04A-07968FBB3DAF}" type="presOf" srcId="{CB57E620-E383-4007-AABA-4ACF284D0DDF}" destId="{14380935-3836-4092-B106-326EC78461F5}" srcOrd="0" destOrd="0" presId="urn:microsoft.com/office/officeart/2005/8/layout/process4"/>
    <dgm:cxn modelId="{0115D2B3-65D5-4D9B-9794-96AFA2E3B525}" srcId="{0FD3380D-E922-4774-ACA5-3FC8415948A2}" destId="{CB57E620-E383-4007-AABA-4ACF284D0DDF}" srcOrd="2" destOrd="0" parTransId="{039B898A-62BB-4050-A8D8-986C2D79B3FB}" sibTransId="{2AEDF2B5-3CDB-4505-932A-AA4378F64F14}"/>
    <dgm:cxn modelId="{18C9DAE0-B5C6-4DF4-9FD4-65A5554F89E9}" type="presOf" srcId="{8303ECED-9C64-4578-A5F6-942D08DAA985}" destId="{B9D8761B-C4D1-4E32-B4DA-0322F45D08B9}" srcOrd="0" destOrd="0" presId="urn:microsoft.com/office/officeart/2005/8/layout/process4"/>
    <dgm:cxn modelId="{B0D491B1-879F-4845-AA53-E4895A1BB41A}" type="presOf" srcId="{0FD3380D-E922-4774-ACA5-3FC8415948A2}" destId="{839F6BD5-9F03-42A6-9144-00E1A6CD5EC9}" srcOrd="0" destOrd="0" presId="urn:microsoft.com/office/officeart/2005/8/layout/process4"/>
    <dgm:cxn modelId="{C62BAA0B-EDF8-4EC6-839E-F6BD91FEF1F3}" srcId="{0FD3380D-E922-4774-ACA5-3FC8415948A2}" destId="{C94D4FC6-7914-470E-9899-3019FBAD77E6}" srcOrd="5" destOrd="0" parTransId="{3B34BB47-6320-40CC-BD6D-4B0A77555D2B}" sibTransId="{F8588BE3-8127-4ACC-B768-05DD0EDCDE29}"/>
    <dgm:cxn modelId="{D1C9A4EB-5CB7-45E0-8C25-422F9154C36C}" type="presOf" srcId="{DE1AD1E2-2958-480B-9B53-5F7E5F1A48D1}" destId="{F616DE4C-0C9C-4A8B-8461-4EB5DD428DDB}" srcOrd="0" destOrd="0" presId="urn:microsoft.com/office/officeart/2005/8/layout/process4"/>
    <dgm:cxn modelId="{2EEF19B8-D23B-4090-8C51-E95FA57D9DBF}" type="presOf" srcId="{C94D4FC6-7914-470E-9899-3019FBAD77E6}" destId="{51B8B00E-CD1B-4483-AB85-D57755AB0ACB}" srcOrd="0" destOrd="0" presId="urn:microsoft.com/office/officeart/2005/8/layout/process4"/>
    <dgm:cxn modelId="{56300E81-5B33-457F-98C7-FCCBC31BCDB7}" srcId="{0FD3380D-E922-4774-ACA5-3FC8415948A2}" destId="{830A4444-FF7E-40C8-B340-BE3FB099EA2C}" srcOrd="1" destOrd="0" parTransId="{4F93B677-DAF1-49CC-B160-41FECC1949DE}" sibTransId="{5468C4C2-0563-48EB-BD52-9409FA62E211}"/>
    <dgm:cxn modelId="{FE68986E-5EE1-4EAA-8998-8046EADF0C86}" srcId="{0FD3380D-E922-4774-ACA5-3FC8415948A2}" destId="{DE1AD1E2-2958-480B-9B53-5F7E5F1A48D1}" srcOrd="3" destOrd="0" parTransId="{B5090E58-607A-4EDE-AAED-5F792AE03F77}" sibTransId="{0E82D6B2-2EDD-41EE-B37A-64EBFE771913}"/>
    <dgm:cxn modelId="{9C3C0BFE-8C28-49C3-8D4F-31430E412EB6}" srcId="{0FD3380D-E922-4774-ACA5-3FC8415948A2}" destId="{A45D4791-3B1D-4EE9-8F86-3F35E9148687}" srcOrd="0" destOrd="0" parTransId="{A64633FD-6A6E-4F69-B696-9729A7FDFE1D}" sibTransId="{2F512950-2EAF-4D25-8395-84D178DC5CC8}"/>
    <dgm:cxn modelId="{D0943198-42F6-44DE-95F8-FF32EFE60011}" type="presParOf" srcId="{839F6BD5-9F03-42A6-9144-00E1A6CD5EC9}" destId="{72756569-BF27-4A11-86D2-815ED6BD8D76}" srcOrd="0" destOrd="0" presId="urn:microsoft.com/office/officeart/2005/8/layout/process4"/>
    <dgm:cxn modelId="{175F760C-97B3-4202-A70E-2279F851BF82}" type="presParOf" srcId="{72756569-BF27-4A11-86D2-815ED6BD8D76}" destId="{51B8B00E-CD1B-4483-AB85-D57755AB0ACB}" srcOrd="0" destOrd="0" presId="urn:microsoft.com/office/officeart/2005/8/layout/process4"/>
    <dgm:cxn modelId="{195119D7-A5DA-40BC-A8E2-4111BB20445F}" type="presParOf" srcId="{839F6BD5-9F03-42A6-9144-00E1A6CD5EC9}" destId="{7A16EC7A-7BED-4E04-88AE-9506FBA90DC1}" srcOrd="1" destOrd="0" presId="urn:microsoft.com/office/officeart/2005/8/layout/process4"/>
    <dgm:cxn modelId="{E038FF43-D05C-4F82-A5B1-DB5C3A8FB0A5}" type="presParOf" srcId="{839F6BD5-9F03-42A6-9144-00E1A6CD5EC9}" destId="{85241754-2F52-4411-94F3-739C30772F9C}" srcOrd="2" destOrd="0" presId="urn:microsoft.com/office/officeart/2005/8/layout/process4"/>
    <dgm:cxn modelId="{8C3C37EA-75EF-4999-8AE9-08D22050AEA3}" type="presParOf" srcId="{85241754-2F52-4411-94F3-739C30772F9C}" destId="{B9D8761B-C4D1-4E32-B4DA-0322F45D08B9}" srcOrd="0" destOrd="0" presId="urn:microsoft.com/office/officeart/2005/8/layout/process4"/>
    <dgm:cxn modelId="{BAF2C303-7A26-4AC8-8A3A-AB9C8AB588C6}" type="presParOf" srcId="{839F6BD5-9F03-42A6-9144-00E1A6CD5EC9}" destId="{6036437A-2FCF-44FC-B23A-03AA6A1F1D1A}" srcOrd="3" destOrd="0" presId="urn:microsoft.com/office/officeart/2005/8/layout/process4"/>
    <dgm:cxn modelId="{6CCE2A9B-8808-4E18-98B2-D8F30F3C32A8}" type="presParOf" srcId="{839F6BD5-9F03-42A6-9144-00E1A6CD5EC9}" destId="{294AC9F2-F360-425E-9D03-78CEBDEEA687}" srcOrd="4" destOrd="0" presId="urn:microsoft.com/office/officeart/2005/8/layout/process4"/>
    <dgm:cxn modelId="{BEE68421-9D94-45A6-8A89-05D99546C9EA}" type="presParOf" srcId="{294AC9F2-F360-425E-9D03-78CEBDEEA687}" destId="{F616DE4C-0C9C-4A8B-8461-4EB5DD428DDB}" srcOrd="0" destOrd="0" presId="urn:microsoft.com/office/officeart/2005/8/layout/process4"/>
    <dgm:cxn modelId="{AA241804-BA51-494D-B755-8D290F402B03}" type="presParOf" srcId="{839F6BD5-9F03-42A6-9144-00E1A6CD5EC9}" destId="{0CDBCE92-E902-4221-A805-0DAB773CD196}" srcOrd="5" destOrd="0" presId="urn:microsoft.com/office/officeart/2005/8/layout/process4"/>
    <dgm:cxn modelId="{B7663C71-8E73-4F4C-9AFA-4A94B79DE53D}" type="presParOf" srcId="{839F6BD5-9F03-42A6-9144-00E1A6CD5EC9}" destId="{64BA6001-4B94-4C60-8B7A-E6D50BA7CAF6}" srcOrd="6" destOrd="0" presId="urn:microsoft.com/office/officeart/2005/8/layout/process4"/>
    <dgm:cxn modelId="{98783BC1-04E6-41EF-BB0F-2324C2045C7A}" type="presParOf" srcId="{64BA6001-4B94-4C60-8B7A-E6D50BA7CAF6}" destId="{14380935-3836-4092-B106-326EC78461F5}" srcOrd="0" destOrd="0" presId="urn:microsoft.com/office/officeart/2005/8/layout/process4"/>
    <dgm:cxn modelId="{7ED1947B-982D-4115-B34B-26392B009653}" type="presParOf" srcId="{839F6BD5-9F03-42A6-9144-00E1A6CD5EC9}" destId="{3D9C0542-8F15-45E4-A332-4A339EE36EAD}" srcOrd="7" destOrd="0" presId="urn:microsoft.com/office/officeart/2005/8/layout/process4"/>
    <dgm:cxn modelId="{E14C5711-E700-4BA0-AE49-2641096F6799}" type="presParOf" srcId="{839F6BD5-9F03-42A6-9144-00E1A6CD5EC9}" destId="{D6CB5CB6-6046-4DE9-9F04-47C4DCCDC5CB}" srcOrd="8" destOrd="0" presId="urn:microsoft.com/office/officeart/2005/8/layout/process4"/>
    <dgm:cxn modelId="{C9DF2D63-D5BA-4B8C-92A9-9F46E826AAB3}" type="presParOf" srcId="{D6CB5CB6-6046-4DE9-9F04-47C4DCCDC5CB}" destId="{AAB30100-02B3-4CEF-9A9D-33FA3EC8140B}" srcOrd="0" destOrd="0" presId="urn:microsoft.com/office/officeart/2005/8/layout/process4"/>
    <dgm:cxn modelId="{5A5267B1-4B13-4D2A-A14C-DB37B7BB965F}" type="presParOf" srcId="{839F6BD5-9F03-42A6-9144-00E1A6CD5EC9}" destId="{BFE5D992-5204-41E2-A7BF-D74F90C72AA5}" srcOrd="9" destOrd="0" presId="urn:microsoft.com/office/officeart/2005/8/layout/process4"/>
    <dgm:cxn modelId="{511C597E-EB3A-4DAA-891A-C80531D61D64}" type="presParOf" srcId="{839F6BD5-9F03-42A6-9144-00E1A6CD5EC9}" destId="{76AC1909-C398-4B32-835C-9F90A4C3A166}" srcOrd="10" destOrd="0" presId="urn:microsoft.com/office/officeart/2005/8/layout/process4"/>
    <dgm:cxn modelId="{536FB0A9-08AE-40D5-969A-679B3CBE9028}" type="presParOf" srcId="{76AC1909-C398-4B32-835C-9F90A4C3A166}" destId="{7988A2C8-5A5B-42B0-84FA-85E7F40A59BC}"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56B00B-69BF-4A73-9DC1-041542EBFD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CE6612B5-ABE1-49E1-A81D-6F763498A061}">
      <dgm:prSet phldrT="[Texto]"/>
      <dgm:spPr/>
      <dgm:t>
        <a:bodyPr/>
        <a:lstStyle/>
        <a:p>
          <a:r>
            <a:rPr lang="es-AR" dirty="0" smtClean="0"/>
            <a:t>PSV con riesgo medio – 24 Meses como máximo para que la PSV sea sometida a Inspección o Mantenimiento e Inspección</a:t>
          </a:r>
          <a:endParaRPr lang="es-AR" dirty="0"/>
        </a:p>
      </dgm:t>
    </dgm:pt>
    <dgm:pt modelId="{A3D8022F-7E61-4498-B96E-083F5E7363BE}" type="parTrans" cxnId="{FF5BA7D0-353D-40E7-9954-3FDB49FE1674}">
      <dgm:prSet/>
      <dgm:spPr/>
      <dgm:t>
        <a:bodyPr/>
        <a:lstStyle/>
        <a:p>
          <a:endParaRPr lang="es-AR"/>
        </a:p>
      </dgm:t>
    </dgm:pt>
    <dgm:pt modelId="{D745B2C1-7832-40EA-85D6-6D2A7166D6A0}" type="sibTrans" cxnId="{FF5BA7D0-353D-40E7-9954-3FDB49FE1674}">
      <dgm:prSet/>
      <dgm:spPr/>
      <dgm:t>
        <a:bodyPr/>
        <a:lstStyle/>
        <a:p>
          <a:endParaRPr lang="es-AR"/>
        </a:p>
      </dgm:t>
    </dgm:pt>
    <dgm:pt modelId="{BAAE5C81-010C-4900-8FA1-210B94C556CD}">
      <dgm:prSet/>
      <dgm:spPr/>
      <dgm:t>
        <a:bodyPr/>
        <a:lstStyle/>
        <a:p>
          <a:r>
            <a:rPr lang="es-AR" dirty="0" smtClean="0"/>
            <a:t>PSV con riesgo medio/alto – 12 Meses como máximo para que la PSV sea sometida a Mantenimiento e Inspección</a:t>
          </a:r>
        </a:p>
      </dgm:t>
    </dgm:pt>
    <dgm:pt modelId="{1E1217D3-D2F3-4329-9ADC-E358FE55F97B}" type="parTrans" cxnId="{76B87FBC-6A64-45CF-A1B7-9543862043DB}">
      <dgm:prSet/>
      <dgm:spPr/>
      <dgm:t>
        <a:bodyPr/>
        <a:lstStyle/>
        <a:p>
          <a:endParaRPr lang="es-AR"/>
        </a:p>
      </dgm:t>
    </dgm:pt>
    <dgm:pt modelId="{F9EA2C40-4F46-414D-88B3-1583258DE1C8}" type="sibTrans" cxnId="{76B87FBC-6A64-45CF-A1B7-9543862043DB}">
      <dgm:prSet/>
      <dgm:spPr/>
      <dgm:t>
        <a:bodyPr/>
        <a:lstStyle/>
        <a:p>
          <a:endParaRPr lang="es-AR"/>
        </a:p>
      </dgm:t>
    </dgm:pt>
    <dgm:pt modelId="{CF0FC05D-6DB2-4360-AE7A-0F66CCD55920}">
      <dgm:prSet/>
      <dgm:spPr/>
      <dgm:t>
        <a:bodyPr/>
        <a:lstStyle/>
        <a:p>
          <a:r>
            <a:rPr lang="es-AR" dirty="0" smtClean="0"/>
            <a:t>Evaluar la factibilidad de efectuar prueba en sitio como suplemento del </a:t>
          </a:r>
          <a:r>
            <a:rPr lang="es-AR" dirty="0" err="1" smtClean="0"/>
            <a:t>Overhaul</a:t>
          </a:r>
          <a:r>
            <a:rPr lang="es-AR" dirty="0" smtClean="0"/>
            <a:t> en una sola vez (no puede efectuarse dos veces seguidas) en aquellas válvulas con servicios gaseosos limpios y nivel de riesgo medio de acuerdo a lo estipulado en la norma API 576</a:t>
          </a:r>
        </a:p>
      </dgm:t>
    </dgm:pt>
    <dgm:pt modelId="{2DC4D1F6-5552-45B8-ADBD-710746AE9CBB}" type="parTrans" cxnId="{F90435CC-9E5E-4343-AAE8-8EDBE3CB7554}">
      <dgm:prSet/>
      <dgm:spPr/>
      <dgm:t>
        <a:bodyPr/>
        <a:lstStyle/>
        <a:p>
          <a:endParaRPr lang="es-AR"/>
        </a:p>
      </dgm:t>
    </dgm:pt>
    <dgm:pt modelId="{4C2723D6-C2A3-4172-8198-28FDD39910CD}" type="sibTrans" cxnId="{F90435CC-9E5E-4343-AAE8-8EDBE3CB7554}">
      <dgm:prSet/>
      <dgm:spPr/>
      <dgm:t>
        <a:bodyPr/>
        <a:lstStyle/>
        <a:p>
          <a:endParaRPr lang="es-AR"/>
        </a:p>
      </dgm:t>
    </dgm:pt>
    <dgm:pt modelId="{194E3D46-59B8-431A-A431-904811536563}">
      <dgm:prSet/>
      <dgm:spPr/>
      <dgm:t>
        <a:bodyPr/>
        <a:lstStyle/>
        <a:p>
          <a:r>
            <a:rPr lang="es-AR" dirty="0" smtClean="0"/>
            <a:t>Todas las PSV en servicio con fluido en estado liquido serán sometidas a </a:t>
          </a:r>
          <a:r>
            <a:rPr lang="es-AR" dirty="0" err="1" smtClean="0"/>
            <a:t>Overhaul</a:t>
          </a:r>
          <a:r>
            <a:rPr lang="es-AR" dirty="0" smtClean="0"/>
            <a:t> e inspección de acuerdo a la frecuencia recomendada para cada caso</a:t>
          </a:r>
        </a:p>
      </dgm:t>
    </dgm:pt>
    <dgm:pt modelId="{AA47694E-98B7-4C31-AA84-0FB8D3BDC951}" type="parTrans" cxnId="{613BC5B5-269D-46BE-BB8B-C7E6DE5A6C66}">
      <dgm:prSet/>
      <dgm:spPr/>
      <dgm:t>
        <a:bodyPr/>
        <a:lstStyle/>
        <a:p>
          <a:endParaRPr lang="es-AR"/>
        </a:p>
      </dgm:t>
    </dgm:pt>
    <dgm:pt modelId="{4B47DFC2-F160-4978-8C30-F363ED8B8F52}" type="sibTrans" cxnId="{613BC5B5-269D-46BE-BB8B-C7E6DE5A6C66}">
      <dgm:prSet/>
      <dgm:spPr/>
      <dgm:t>
        <a:bodyPr/>
        <a:lstStyle/>
        <a:p>
          <a:endParaRPr lang="es-AR"/>
        </a:p>
      </dgm:t>
    </dgm:pt>
    <dgm:pt modelId="{2082E16C-7F24-49D7-98CA-8924E9BEBE4E}" type="pres">
      <dgm:prSet presAssocID="{D256B00B-69BF-4A73-9DC1-041542EBFD83}" presName="linear" presStyleCnt="0">
        <dgm:presLayoutVars>
          <dgm:animLvl val="lvl"/>
          <dgm:resizeHandles val="exact"/>
        </dgm:presLayoutVars>
      </dgm:prSet>
      <dgm:spPr/>
      <dgm:t>
        <a:bodyPr/>
        <a:lstStyle/>
        <a:p>
          <a:endParaRPr lang="es-AR"/>
        </a:p>
      </dgm:t>
    </dgm:pt>
    <dgm:pt modelId="{0C14F389-96D2-4E85-8D83-C02E51299D2C}" type="pres">
      <dgm:prSet presAssocID="{CE6612B5-ABE1-49E1-A81D-6F763498A061}" presName="parentText" presStyleLbl="node1" presStyleIdx="0" presStyleCnt="4">
        <dgm:presLayoutVars>
          <dgm:chMax val="0"/>
          <dgm:bulletEnabled val="1"/>
        </dgm:presLayoutVars>
      </dgm:prSet>
      <dgm:spPr/>
      <dgm:t>
        <a:bodyPr/>
        <a:lstStyle/>
        <a:p>
          <a:endParaRPr lang="es-AR"/>
        </a:p>
      </dgm:t>
    </dgm:pt>
    <dgm:pt modelId="{29B59BC1-842F-451B-A35C-4522205EBE15}" type="pres">
      <dgm:prSet presAssocID="{D745B2C1-7832-40EA-85D6-6D2A7166D6A0}" presName="spacer" presStyleCnt="0"/>
      <dgm:spPr/>
    </dgm:pt>
    <dgm:pt modelId="{89179119-7C1A-431F-9C94-1527D4252B07}" type="pres">
      <dgm:prSet presAssocID="{BAAE5C81-010C-4900-8FA1-210B94C556CD}" presName="parentText" presStyleLbl="node1" presStyleIdx="1" presStyleCnt="4">
        <dgm:presLayoutVars>
          <dgm:chMax val="0"/>
          <dgm:bulletEnabled val="1"/>
        </dgm:presLayoutVars>
      </dgm:prSet>
      <dgm:spPr/>
      <dgm:t>
        <a:bodyPr/>
        <a:lstStyle/>
        <a:p>
          <a:endParaRPr lang="es-AR"/>
        </a:p>
      </dgm:t>
    </dgm:pt>
    <dgm:pt modelId="{822031C8-EB0A-4E4F-939A-532692AED114}" type="pres">
      <dgm:prSet presAssocID="{F9EA2C40-4F46-414D-88B3-1583258DE1C8}" presName="spacer" presStyleCnt="0"/>
      <dgm:spPr/>
    </dgm:pt>
    <dgm:pt modelId="{E2DAE930-5A10-440C-AC97-7E53C504A03D}" type="pres">
      <dgm:prSet presAssocID="{CF0FC05D-6DB2-4360-AE7A-0F66CCD55920}" presName="parentText" presStyleLbl="node1" presStyleIdx="2" presStyleCnt="4">
        <dgm:presLayoutVars>
          <dgm:chMax val="0"/>
          <dgm:bulletEnabled val="1"/>
        </dgm:presLayoutVars>
      </dgm:prSet>
      <dgm:spPr/>
      <dgm:t>
        <a:bodyPr/>
        <a:lstStyle/>
        <a:p>
          <a:endParaRPr lang="es-AR"/>
        </a:p>
      </dgm:t>
    </dgm:pt>
    <dgm:pt modelId="{1E540BB9-AED3-4A44-8C59-6B696B143456}" type="pres">
      <dgm:prSet presAssocID="{4C2723D6-C2A3-4172-8198-28FDD39910CD}" presName="spacer" presStyleCnt="0"/>
      <dgm:spPr/>
    </dgm:pt>
    <dgm:pt modelId="{18115C79-532A-44A6-AEA6-09EAE18889B3}" type="pres">
      <dgm:prSet presAssocID="{194E3D46-59B8-431A-A431-904811536563}" presName="parentText" presStyleLbl="node1" presStyleIdx="3" presStyleCnt="4">
        <dgm:presLayoutVars>
          <dgm:chMax val="0"/>
          <dgm:bulletEnabled val="1"/>
        </dgm:presLayoutVars>
      </dgm:prSet>
      <dgm:spPr/>
      <dgm:t>
        <a:bodyPr/>
        <a:lstStyle/>
        <a:p>
          <a:endParaRPr lang="es-AR"/>
        </a:p>
      </dgm:t>
    </dgm:pt>
  </dgm:ptLst>
  <dgm:cxnLst>
    <dgm:cxn modelId="{76B87FBC-6A64-45CF-A1B7-9543862043DB}" srcId="{D256B00B-69BF-4A73-9DC1-041542EBFD83}" destId="{BAAE5C81-010C-4900-8FA1-210B94C556CD}" srcOrd="1" destOrd="0" parTransId="{1E1217D3-D2F3-4329-9ADC-E358FE55F97B}" sibTransId="{F9EA2C40-4F46-414D-88B3-1583258DE1C8}"/>
    <dgm:cxn modelId="{B5D873EF-8E99-4385-8FBF-6310C7D624F9}" type="presOf" srcId="{BAAE5C81-010C-4900-8FA1-210B94C556CD}" destId="{89179119-7C1A-431F-9C94-1527D4252B07}" srcOrd="0" destOrd="0" presId="urn:microsoft.com/office/officeart/2005/8/layout/vList2"/>
    <dgm:cxn modelId="{5A93FD1C-84CC-404F-9563-A84C8DE8700C}" type="presOf" srcId="{D256B00B-69BF-4A73-9DC1-041542EBFD83}" destId="{2082E16C-7F24-49D7-98CA-8924E9BEBE4E}" srcOrd="0" destOrd="0" presId="urn:microsoft.com/office/officeart/2005/8/layout/vList2"/>
    <dgm:cxn modelId="{EDB4D90C-9AFB-4E29-B336-10AE6C2711BC}" type="presOf" srcId="{CF0FC05D-6DB2-4360-AE7A-0F66CCD55920}" destId="{E2DAE930-5A10-440C-AC97-7E53C504A03D}" srcOrd="0" destOrd="0" presId="urn:microsoft.com/office/officeart/2005/8/layout/vList2"/>
    <dgm:cxn modelId="{613BC5B5-269D-46BE-BB8B-C7E6DE5A6C66}" srcId="{D256B00B-69BF-4A73-9DC1-041542EBFD83}" destId="{194E3D46-59B8-431A-A431-904811536563}" srcOrd="3" destOrd="0" parTransId="{AA47694E-98B7-4C31-AA84-0FB8D3BDC951}" sibTransId="{4B47DFC2-F160-4978-8C30-F363ED8B8F52}"/>
    <dgm:cxn modelId="{F90435CC-9E5E-4343-AAE8-8EDBE3CB7554}" srcId="{D256B00B-69BF-4A73-9DC1-041542EBFD83}" destId="{CF0FC05D-6DB2-4360-AE7A-0F66CCD55920}" srcOrd="2" destOrd="0" parTransId="{2DC4D1F6-5552-45B8-ADBD-710746AE9CBB}" sibTransId="{4C2723D6-C2A3-4172-8198-28FDD39910CD}"/>
    <dgm:cxn modelId="{48E7DCFE-3A43-49BE-8FD9-4CCBE5106364}" type="presOf" srcId="{194E3D46-59B8-431A-A431-904811536563}" destId="{18115C79-532A-44A6-AEA6-09EAE18889B3}" srcOrd="0" destOrd="0" presId="urn:microsoft.com/office/officeart/2005/8/layout/vList2"/>
    <dgm:cxn modelId="{FF5BA7D0-353D-40E7-9954-3FDB49FE1674}" srcId="{D256B00B-69BF-4A73-9DC1-041542EBFD83}" destId="{CE6612B5-ABE1-49E1-A81D-6F763498A061}" srcOrd="0" destOrd="0" parTransId="{A3D8022F-7E61-4498-B96E-083F5E7363BE}" sibTransId="{D745B2C1-7832-40EA-85D6-6D2A7166D6A0}"/>
    <dgm:cxn modelId="{F1014F79-8AAD-4F04-AB18-6A34B03DEFDB}" type="presOf" srcId="{CE6612B5-ABE1-49E1-A81D-6F763498A061}" destId="{0C14F389-96D2-4E85-8D83-C02E51299D2C}" srcOrd="0" destOrd="0" presId="urn:microsoft.com/office/officeart/2005/8/layout/vList2"/>
    <dgm:cxn modelId="{501B22CB-A593-4847-9041-8A532C8C5606}" type="presParOf" srcId="{2082E16C-7F24-49D7-98CA-8924E9BEBE4E}" destId="{0C14F389-96D2-4E85-8D83-C02E51299D2C}" srcOrd="0" destOrd="0" presId="urn:microsoft.com/office/officeart/2005/8/layout/vList2"/>
    <dgm:cxn modelId="{9DB0D670-C201-44CD-B72C-FA864DD72A08}" type="presParOf" srcId="{2082E16C-7F24-49D7-98CA-8924E9BEBE4E}" destId="{29B59BC1-842F-451B-A35C-4522205EBE15}" srcOrd="1" destOrd="0" presId="urn:microsoft.com/office/officeart/2005/8/layout/vList2"/>
    <dgm:cxn modelId="{E1AFB066-3FEB-4499-AECC-8E23A8E10907}" type="presParOf" srcId="{2082E16C-7F24-49D7-98CA-8924E9BEBE4E}" destId="{89179119-7C1A-431F-9C94-1527D4252B07}" srcOrd="2" destOrd="0" presId="urn:microsoft.com/office/officeart/2005/8/layout/vList2"/>
    <dgm:cxn modelId="{A48EC837-81B3-4280-B070-BC160433EB79}" type="presParOf" srcId="{2082E16C-7F24-49D7-98CA-8924E9BEBE4E}" destId="{822031C8-EB0A-4E4F-939A-532692AED114}" srcOrd="3" destOrd="0" presId="urn:microsoft.com/office/officeart/2005/8/layout/vList2"/>
    <dgm:cxn modelId="{2AEF07C8-3983-46AA-9CA8-39F701F7C819}" type="presParOf" srcId="{2082E16C-7F24-49D7-98CA-8924E9BEBE4E}" destId="{E2DAE930-5A10-440C-AC97-7E53C504A03D}" srcOrd="4" destOrd="0" presId="urn:microsoft.com/office/officeart/2005/8/layout/vList2"/>
    <dgm:cxn modelId="{093239E9-150E-4D7C-89E0-EFA74F65E6A0}" type="presParOf" srcId="{2082E16C-7F24-49D7-98CA-8924E9BEBE4E}" destId="{1E540BB9-AED3-4A44-8C59-6B696B143456}" srcOrd="5" destOrd="0" presId="urn:microsoft.com/office/officeart/2005/8/layout/vList2"/>
    <dgm:cxn modelId="{CC369716-8F2F-4E85-A326-04439AA6E686}" type="presParOf" srcId="{2082E16C-7F24-49D7-98CA-8924E9BEBE4E}" destId="{18115C79-532A-44A6-AEA6-09EAE18889B3}"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BEB41D-3D85-4374-A3D0-4DDB67A8C9A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AR"/>
        </a:p>
      </dgm:t>
    </dgm:pt>
    <dgm:pt modelId="{38DC7FC6-9508-43FB-9084-3324F2D23DF0}">
      <dgm:prSet phldrT="[Texto]"/>
      <dgm:spPr/>
      <dgm:t>
        <a:bodyPr/>
        <a:lstStyle/>
        <a:p>
          <a:r>
            <a:rPr lang="es-AR" dirty="0" smtClean="0"/>
            <a:t>Prueba pop o pre test</a:t>
          </a:r>
          <a:endParaRPr lang="es-AR" dirty="0"/>
        </a:p>
      </dgm:t>
    </dgm:pt>
    <dgm:pt modelId="{6ADF97CA-BE9A-4B16-BB9A-1EBDDE8676FF}" type="parTrans" cxnId="{67691990-856A-436D-BACD-98E257590631}">
      <dgm:prSet/>
      <dgm:spPr/>
      <dgm:t>
        <a:bodyPr/>
        <a:lstStyle/>
        <a:p>
          <a:endParaRPr lang="es-AR"/>
        </a:p>
      </dgm:t>
    </dgm:pt>
    <dgm:pt modelId="{5B659365-8500-4DB8-BB7A-A849D468929E}" type="sibTrans" cxnId="{67691990-856A-436D-BACD-98E257590631}">
      <dgm:prSet/>
      <dgm:spPr/>
      <dgm:t>
        <a:bodyPr/>
        <a:lstStyle/>
        <a:p>
          <a:endParaRPr lang="es-AR"/>
        </a:p>
      </dgm:t>
    </dgm:pt>
    <dgm:pt modelId="{F5A1F783-CA19-4AC8-81A8-B97FE7A4AEB3}">
      <dgm:prSet/>
      <dgm:spPr/>
      <dgm:t>
        <a:bodyPr/>
        <a:lstStyle/>
        <a:p>
          <a:r>
            <a:rPr lang="es-AR" dirty="0" smtClean="0"/>
            <a:t>Retiro y reemplazo por válvula muleto</a:t>
          </a:r>
        </a:p>
      </dgm:t>
    </dgm:pt>
    <dgm:pt modelId="{65E9E10C-474C-44B1-B4DC-3CBD4DB5225D}" type="parTrans" cxnId="{70988987-7469-46B1-86B6-5835265A1BA1}">
      <dgm:prSet/>
      <dgm:spPr/>
      <dgm:t>
        <a:bodyPr/>
        <a:lstStyle/>
        <a:p>
          <a:endParaRPr lang="es-AR"/>
        </a:p>
      </dgm:t>
    </dgm:pt>
    <dgm:pt modelId="{98DB5529-CF81-4CEF-B820-D836E2BF9E04}" type="sibTrans" cxnId="{70988987-7469-46B1-86B6-5835265A1BA1}">
      <dgm:prSet/>
      <dgm:spPr/>
      <dgm:t>
        <a:bodyPr/>
        <a:lstStyle/>
        <a:p>
          <a:endParaRPr lang="es-AR"/>
        </a:p>
      </dgm:t>
    </dgm:pt>
    <dgm:pt modelId="{2790004B-0F7A-478A-BABC-6E838F7706FB}">
      <dgm:prSet/>
      <dgm:spPr/>
      <dgm:t>
        <a:bodyPr/>
        <a:lstStyle/>
        <a:p>
          <a:r>
            <a:rPr lang="es-AR" smtClean="0"/>
            <a:t>Desarmado</a:t>
          </a:r>
          <a:endParaRPr lang="es-AR" dirty="0" smtClean="0"/>
        </a:p>
      </dgm:t>
    </dgm:pt>
    <dgm:pt modelId="{EC585772-9669-407F-B739-7CA6207B4D1A}" type="parTrans" cxnId="{D5D0E900-CB66-4C20-83FD-D7C7C40FD892}">
      <dgm:prSet/>
      <dgm:spPr/>
      <dgm:t>
        <a:bodyPr/>
        <a:lstStyle/>
        <a:p>
          <a:endParaRPr lang="es-AR"/>
        </a:p>
      </dgm:t>
    </dgm:pt>
    <dgm:pt modelId="{2E8BC268-0988-4EFA-AE7D-14F0AC001E03}" type="sibTrans" cxnId="{D5D0E900-CB66-4C20-83FD-D7C7C40FD892}">
      <dgm:prSet/>
      <dgm:spPr/>
      <dgm:t>
        <a:bodyPr/>
        <a:lstStyle/>
        <a:p>
          <a:endParaRPr lang="es-AR"/>
        </a:p>
      </dgm:t>
    </dgm:pt>
    <dgm:pt modelId="{67956EBA-21DD-4877-A45F-0DEF7419C1BD}">
      <dgm:prSet/>
      <dgm:spPr/>
      <dgm:t>
        <a:bodyPr/>
        <a:lstStyle/>
        <a:p>
          <a:r>
            <a:rPr lang="es-AR" dirty="0" smtClean="0"/>
            <a:t>Limpieza interna de cuerpos y componentes</a:t>
          </a:r>
        </a:p>
      </dgm:t>
    </dgm:pt>
    <dgm:pt modelId="{91CD5F7F-6341-4D5F-9DC7-123D41D0D080}" type="parTrans" cxnId="{524BC8A2-FA5D-44F4-90FB-D43D04C290FC}">
      <dgm:prSet/>
      <dgm:spPr/>
      <dgm:t>
        <a:bodyPr/>
        <a:lstStyle/>
        <a:p>
          <a:endParaRPr lang="es-AR"/>
        </a:p>
      </dgm:t>
    </dgm:pt>
    <dgm:pt modelId="{6CEACFC5-38FE-4663-9178-87C5D719614A}" type="sibTrans" cxnId="{524BC8A2-FA5D-44F4-90FB-D43D04C290FC}">
      <dgm:prSet/>
      <dgm:spPr/>
      <dgm:t>
        <a:bodyPr/>
        <a:lstStyle/>
        <a:p>
          <a:endParaRPr lang="es-AR"/>
        </a:p>
      </dgm:t>
    </dgm:pt>
    <dgm:pt modelId="{83D35898-3A32-4DD6-B19D-4599D0A9015D}">
      <dgm:prSet/>
      <dgm:spPr/>
      <dgm:t>
        <a:bodyPr/>
        <a:lstStyle/>
        <a:p>
          <a:r>
            <a:rPr lang="es-AR" smtClean="0"/>
            <a:t>Reemplazo de componentes</a:t>
          </a:r>
          <a:endParaRPr lang="es-AR" dirty="0" smtClean="0"/>
        </a:p>
      </dgm:t>
    </dgm:pt>
    <dgm:pt modelId="{1B4C63DB-6D07-4355-AECF-D396215017FE}" type="parTrans" cxnId="{A85CD31F-E3E2-4D24-AF9F-8318C3C4A75E}">
      <dgm:prSet/>
      <dgm:spPr/>
      <dgm:t>
        <a:bodyPr/>
        <a:lstStyle/>
        <a:p>
          <a:endParaRPr lang="es-AR"/>
        </a:p>
      </dgm:t>
    </dgm:pt>
    <dgm:pt modelId="{7ACBA6C5-B7A3-4E37-822D-BAB003CF3F12}" type="sibTrans" cxnId="{A85CD31F-E3E2-4D24-AF9F-8318C3C4A75E}">
      <dgm:prSet/>
      <dgm:spPr/>
      <dgm:t>
        <a:bodyPr/>
        <a:lstStyle/>
        <a:p>
          <a:endParaRPr lang="es-AR"/>
        </a:p>
      </dgm:t>
    </dgm:pt>
    <dgm:pt modelId="{F2CF49A4-3662-4EB1-956E-64037792FC38}">
      <dgm:prSet/>
      <dgm:spPr/>
      <dgm:t>
        <a:bodyPr/>
        <a:lstStyle/>
        <a:p>
          <a:r>
            <a:rPr lang="es-AR" smtClean="0"/>
            <a:t>Rectificado de caras de sellado de asiento</a:t>
          </a:r>
          <a:endParaRPr lang="es-AR" dirty="0" smtClean="0"/>
        </a:p>
      </dgm:t>
    </dgm:pt>
    <dgm:pt modelId="{639D84ED-0571-46BE-84BB-66F1E64E61D2}" type="parTrans" cxnId="{BB5ADBB0-0D94-4C13-B5F8-3B889FAAC985}">
      <dgm:prSet/>
      <dgm:spPr/>
      <dgm:t>
        <a:bodyPr/>
        <a:lstStyle/>
        <a:p>
          <a:endParaRPr lang="es-AR"/>
        </a:p>
      </dgm:t>
    </dgm:pt>
    <dgm:pt modelId="{327AD3AD-26BF-407E-A060-0D85F84738EB}" type="sibTrans" cxnId="{BB5ADBB0-0D94-4C13-B5F8-3B889FAAC985}">
      <dgm:prSet/>
      <dgm:spPr/>
      <dgm:t>
        <a:bodyPr/>
        <a:lstStyle/>
        <a:p>
          <a:endParaRPr lang="es-AR"/>
        </a:p>
      </dgm:t>
    </dgm:pt>
    <dgm:pt modelId="{FAEACC22-D571-48C8-ABD6-E0280101C202}">
      <dgm:prSet/>
      <dgm:spPr/>
      <dgm:t>
        <a:bodyPr/>
        <a:lstStyle/>
        <a:p>
          <a:r>
            <a:rPr lang="es-AR" smtClean="0"/>
            <a:t>Ajuste de resortes </a:t>
          </a:r>
          <a:endParaRPr lang="es-AR" dirty="0" smtClean="0"/>
        </a:p>
      </dgm:t>
    </dgm:pt>
    <dgm:pt modelId="{6BCAEA15-F589-4D63-BDDE-1364F2171AAC}" type="parTrans" cxnId="{46CBD719-49F4-4ED9-9BF5-CA8ABBBC4764}">
      <dgm:prSet/>
      <dgm:spPr/>
      <dgm:t>
        <a:bodyPr/>
        <a:lstStyle/>
        <a:p>
          <a:endParaRPr lang="es-AR"/>
        </a:p>
      </dgm:t>
    </dgm:pt>
    <dgm:pt modelId="{689310F1-3F89-4752-9FC9-7B9B287A2817}" type="sibTrans" cxnId="{46CBD719-49F4-4ED9-9BF5-CA8ABBBC4764}">
      <dgm:prSet/>
      <dgm:spPr/>
      <dgm:t>
        <a:bodyPr/>
        <a:lstStyle/>
        <a:p>
          <a:endParaRPr lang="es-AR"/>
        </a:p>
      </dgm:t>
    </dgm:pt>
    <dgm:pt modelId="{072CED57-D298-4A1A-86C1-A268C2E7127B}">
      <dgm:prSet/>
      <dgm:spPr/>
      <dgm:t>
        <a:bodyPr/>
        <a:lstStyle/>
        <a:p>
          <a:r>
            <a:rPr lang="es-AR" smtClean="0"/>
            <a:t>Cambio de componentes de sellado</a:t>
          </a:r>
          <a:endParaRPr lang="es-AR" dirty="0" smtClean="0"/>
        </a:p>
      </dgm:t>
    </dgm:pt>
    <dgm:pt modelId="{176FA8A1-C9B2-4BEA-B84B-844AA5842581}" type="parTrans" cxnId="{49A2D704-2D72-4FAC-89C0-EF62229BDCBF}">
      <dgm:prSet/>
      <dgm:spPr/>
      <dgm:t>
        <a:bodyPr/>
        <a:lstStyle/>
        <a:p>
          <a:endParaRPr lang="es-AR"/>
        </a:p>
      </dgm:t>
    </dgm:pt>
    <dgm:pt modelId="{CC4E092A-1F4A-4E36-888E-7858535751F2}" type="sibTrans" cxnId="{49A2D704-2D72-4FAC-89C0-EF62229BDCBF}">
      <dgm:prSet/>
      <dgm:spPr/>
      <dgm:t>
        <a:bodyPr/>
        <a:lstStyle/>
        <a:p>
          <a:endParaRPr lang="es-AR"/>
        </a:p>
      </dgm:t>
    </dgm:pt>
    <dgm:pt modelId="{39DAD728-D805-4A6F-8519-FBEB79308364}">
      <dgm:prSet/>
      <dgm:spPr/>
      <dgm:t>
        <a:bodyPr/>
        <a:lstStyle/>
        <a:p>
          <a:r>
            <a:rPr lang="es-AR" smtClean="0"/>
            <a:t>Ensamble</a:t>
          </a:r>
          <a:endParaRPr lang="es-AR" dirty="0" smtClean="0"/>
        </a:p>
      </dgm:t>
    </dgm:pt>
    <dgm:pt modelId="{83693BDD-E880-403C-A209-63911CFC2549}" type="parTrans" cxnId="{0B0FAFB2-7D12-42CA-BB6E-6627698D1DA6}">
      <dgm:prSet/>
      <dgm:spPr/>
      <dgm:t>
        <a:bodyPr/>
        <a:lstStyle/>
        <a:p>
          <a:endParaRPr lang="es-AR"/>
        </a:p>
      </dgm:t>
    </dgm:pt>
    <dgm:pt modelId="{3101AA67-8AD3-4C90-9E7E-F7BBAF49E623}" type="sibTrans" cxnId="{0B0FAFB2-7D12-42CA-BB6E-6627698D1DA6}">
      <dgm:prSet/>
      <dgm:spPr/>
      <dgm:t>
        <a:bodyPr/>
        <a:lstStyle/>
        <a:p>
          <a:endParaRPr lang="es-AR"/>
        </a:p>
      </dgm:t>
    </dgm:pt>
    <dgm:pt modelId="{B11EF757-C23F-45A3-A517-D14B84B11CB3}">
      <dgm:prSet/>
      <dgm:spPr/>
      <dgm:t>
        <a:bodyPr/>
        <a:lstStyle/>
        <a:p>
          <a:r>
            <a:rPr lang="es-AR" smtClean="0"/>
            <a:t>Prueba hidrostática de presión de apertura</a:t>
          </a:r>
          <a:endParaRPr lang="es-AR" dirty="0" smtClean="0"/>
        </a:p>
      </dgm:t>
    </dgm:pt>
    <dgm:pt modelId="{3B9B3F30-5D5D-4ED9-AEAD-DB466FA47858}" type="parTrans" cxnId="{14E2653E-42BA-447A-8F48-E117DB662083}">
      <dgm:prSet/>
      <dgm:spPr/>
      <dgm:t>
        <a:bodyPr/>
        <a:lstStyle/>
        <a:p>
          <a:endParaRPr lang="es-AR"/>
        </a:p>
      </dgm:t>
    </dgm:pt>
    <dgm:pt modelId="{0C31F5DD-0D1F-4104-872D-B839D36D3291}" type="sibTrans" cxnId="{14E2653E-42BA-447A-8F48-E117DB662083}">
      <dgm:prSet/>
      <dgm:spPr/>
      <dgm:t>
        <a:bodyPr/>
        <a:lstStyle/>
        <a:p>
          <a:endParaRPr lang="es-AR"/>
        </a:p>
      </dgm:t>
    </dgm:pt>
    <dgm:pt modelId="{3A131B4C-2885-41E0-B112-E6845801DA17}">
      <dgm:prSet/>
      <dgm:spPr/>
      <dgm:t>
        <a:bodyPr/>
        <a:lstStyle/>
        <a:p>
          <a:r>
            <a:rPr lang="es-AR" smtClean="0"/>
            <a:t>Prueba hidrostática de presión de cierre</a:t>
          </a:r>
          <a:endParaRPr lang="es-AR" dirty="0" smtClean="0"/>
        </a:p>
      </dgm:t>
    </dgm:pt>
    <dgm:pt modelId="{A33DB190-9020-4A7C-8BB6-5F133F0D19B8}" type="parTrans" cxnId="{709A9EBD-E957-4F01-AF44-9DBE31B054A3}">
      <dgm:prSet/>
      <dgm:spPr/>
      <dgm:t>
        <a:bodyPr/>
        <a:lstStyle/>
        <a:p>
          <a:endParaRPr lang="es-AR"/>
        </a:p>
      </dgm:t>
    </dgm:pt>
    <dgm:pt modelId="{E95FECAF-2F3F-46BF-B729-8FFD8935105B}" type="sibTrans" cxnId="{709A9EBD-E957-4F01-AF44-9DBE31B054A3}">
      <dgm:prSet/>
      <dgm:spPr/>
      <dgm:t>
        <a:bodyPr/>
        <a:lstStyle/>
        <a:p>
          <a:endParaRPr lang="es-AR"/>
        </a:p>
      </dgm:t>
    </dgm:pt>
    <dgm:pt modelId="{83A20D8A-A459-4C4E-BA1C-DDE77E229836}" type="pres">
      <dgm:prSet presAssocID="{4DBEB41D-3D85-4374-A3D0-4DDB67A8C9A4}" presName="Name0" presStyleCnt="0">
        <dgm:presLayoutVars>
          <dgm:dir/>
          <dgm:resizeHandles val="exact"/>
        </dgm:presLayoutVars>
      </dgm:prSet>
      <dgm:spPr/>
      <dgm:t>
        <a:bodyPr/>
        <a:lstStyle/>
        <a:p>
          <a:endParaRPr lang="es-AR"/>
        </a:p>
      </dgm:t>
    </dgm:pt>
    <dgm:pt modelId="{A72D0B1E-DBC4-40E9-9D19-C8517A2CCCE9}" type="pres">
      <dgm:prSet presAssocID="{38DC7FC6-9508-43FB-9084-3324F2D23DF0}" presName="node" presStyleLbl="node1" presStyleIdx="0" presStyleCnt="11">
        <dgm:presLayoutVars>
          <dgm:bulletEnabled val="1"/>
        </dgm:presLayoutVars>
      </dgm:prSet>
      <dgm:spPr/>
      <dgm:t>
        <a:bodyPr/>
        <a:lstStyle/>
        <a:p>
          <a:endParaRPr lang="es-AR"/>
        </a:p>
      </dgm:t>
    </dgm:pt>
    <dgm:pt modelId="{6699C354-09AB-4804-99D6-5D9CAC8BDE1B}" type="pres">
      <dgm:prSet presAssocID="{5B659365-8500-4DB8-BB7A-A849D468929E}" presName="sibTrans" presStyleLbl="sibTrans1D1" presStyleIdx="0" presStyleCnt="10"/>
      <dgm:spPr/>
      <dgm:t>
        <a:bodyPr/>
        <a:lstStyle/>
        <a:p>
          <a:endParaRPr lang="es-AR"/>
        </a:p>
      </dgm:t>
    </dgm:pt>
    <dgm:pt modelId="{B0696EA9-D412-4072-A16E-B277824C0506}" type="pres">
      <dgm:prSet presAssocID="{5B659365-8500-4DB8-BB7A-A849D468929E}" presName="connectorText" presStyleLbl="sibTrans1D1" presStyleIdx="0" presStyleCnt="10"/>
      <dgm:spPr/>
      <dgm:t>
        <a:bodyPr/>
        <a:lstStyle/>
        <a:p>
          <a:endParaRPr lang="es-AR"/>
        </a:p>
      </dgm:t>
    </dgm:pt>
    <dgm:pt modelId="{3F95A189-7172-44DA-9887-401EADC37966}" type="pres">
      <dgm:prSet presAssocID="{F5A1F783-CA19-4AC8-81A8-B97FE7A4AEB3}" presName="node" presStyleLbl="node1" presStyleIdx="1" presStyleCnt="11">
        <dgm:presLayoutVars>
          <dgm:bulletEnabled val="1"/>
        </dgm:presLayoutVars>
      </dgm:prSet>
      <dgm:spPr/>
      <dgm:t>
        <a:bodyPr/>
        <a:lstStyle/>
        <a:p>
          <a:endParaRPr lang="es-AR"/>
        </a:p>
      </dgm:t>
    </dgm:pt>
    <dgm:pt modelId="{4C96069B-AA65-41F7-8A97-4AB667F47A2C}" type="pres">
      <dgm:prSet presAssocID="{98DB5529-CF81-4CEF-B820-D836E2BF9E04}" presName="sibTrans" presStyleLbl="sibTrans1D1" presStyleIdx="1" presStyleCnt="10"/>
      <dgm:spPr/>
      <dgm:t>
        <a:bodyPr/>
        <a:lstStyle/>
        <a:p>
          <a:endParaRPr lang="es-AR"/>
        </a:p>
      </dgm:t>
    </dgm:pt>
    <dgm:pt modelId="{ED4200C5-5E27-43D6-B34E-2C5ADAC30CA6}" type="pres">
      <dgm:prSet presAssocID="{98DB5529-CF81-4CEF-B820-D836E2BF9E04}" presName="connectorText" presStyleLbl="sibTrans1D1" presStyleIdx="1" presStyleCnt="10"/>
      <dgm:spPr/>
      <dgm:t>
        <a:bodyPr/>
        <a:lstStyle/>
        <a:p>
          <a:endParaRPr lang="es-AR"/>
        </a:p>
      </dgm:t>
    </dgm:pt>
    <dgm:pt modelId="{AE68DC05-E2BB-4D64-9954-964D9BE6CCF2}" type="pres">
      <dgm:prSet presAssocID="{2790004B-0F7A-478A-BABC-6E838F7706FB}" presName="node" presStyleLbl="node1" presStyleIdx="2" presStyleCnt="11">
        <dgm:presLayoutVars>
          <dgm:bulletEnabled val="1"/>
        </dgm:presLayoutVars>
      </dgm:prSet>
      <dgm:spPr/>
      <dgm:t>
        <a:bodyPr/>
        <a:lstStyle/>
        <a:p>
          <a:endParaRPr lang="es-AR"/>
        </a:p>
      </dgm:t>
    </dgm:pt>
    <dgm:pt modelId="{CDDDFBDE-E75E-47A7-B047-B4497DDD6984}" type="pres">
      <dgm:prSet presAssocID="{2E8BC268-0988-4EFA-AE7D-14F0AC001E03}" presName="sibTrans" presStyleLbl="sibTrans1D1" presStyleIdx="2" presStyleCnt="10"/>
      <dgm:spPr/>
      <dgm:t>
        <a:bodyPr/>
        <a:lstStyle/>
        <a:p>
          <a:endParaRPr lang="es-AR"/>
        </a:p>
      </dgm:t>
    </dgm:pt>
    <dgm:pt modelId="{89BCD43A-6405-442D-BC57-E50F9DCA7D3D}" type="pres">
      <dgm:prSet presAssocID="{2E8BC268-0988-4EFA-AE7D-14F0AC001E03}" presName="connectorText" presStyleLbl="sibTrans1D1" presStyleIdx="2" presStyleCnt="10"/>
      <dgm:spPr/>
      <dgm:t>
        <a:bodyPr/>
        <a:lstStyle/>
        <a:p>
          <a:endParaRPr lang="es-AR"/>
        </a:p>
      </dgm:t>
    </dgm:pt>
    <dgm:pt modelId="{A5B7C70C-2A7F-4DE4-869C-5E4326B6A4FD}" type="pres">
      <dgm:prSet presAssocID="{67956EBA-21DD-4877-A45F-0DEF7419C1BD}" presName="node" presStyleLbl="node1" presStyleIdx="3" presStyleCnt="11">
        <dgm:presLayoutVars>
          <dgm:bulletEnabled val="1"/>
        </dgm:presLayoutVars>
      </dgm:prSet>
      <dgm:spPr/>
      <dgm:t>
        <a:bodyPr/>
        <a:lstStyle/>
        <a:p>
          <a:endParaRPr lang="es-AR"/>
        </a:p>
      </dgm:t>
    </dgm:pt>
    <dgm:pt modelId="{D5F53A6B-E3A0-4774-90CB-9048721C1474}" type="pres">
      <dgm:prSet presAssocID="{6CEACFC5-38FE-4663-9178-87C5D719614A}" presName="sibTrans" presStyleLbl="sibTrans1D1" presStyleIdx="3" presStyleCnt="10"/>
      <dgm:spPr/>
      <dgm:t>
        <a:bodyPr/>
        <a:lstStyle/>
        <a:p>
          <a:endParaRPr lang="es-AR"/>
        </a:p>
      </dgm:t>
    </dgm:pt>
    <dgm:pt modelId="{5BB02644-4D96-464A-B38D-C31953CD1AB9}" type="pres">
      <dgm:prSet presAssocID="{6CEACFC5-38FE-4663-9178-87C5D719614A}" presName="connectorText" presStyleLbl="sibTrans1D1" presStyleIdx="3" presStyleCnt="10"/>
      <dgm:spPr/>
      <dgm:t>
        <a:bodyPr/>
        <a:lstStyle/>
        <a:p>
          <a:endParaRPr lang="es-AR"/>
        </a:p>
      </dgm:t>
    </dgm:pt>
    <dgm:pt modelId="{A6BE73B3-C9DC-4C04-8BBA-B8FCC006DFDC}" type="pres">
      <dgm:prSet presAssocID="{83D35898-3A32-4DD6-B19D-4599D0A9015D}" presName="node" presStyleLbl="node1" presStyleIdx="4" presStyleCnt="11">
        <dgm:presLayoutVars>
          <dgm:bulletEnabled val="1"/>
        </dgm:presLayoutVars>
      </dgm:prSet>
      <dgm:spPr/>
      <dgm:t>
        <a:bodyPr/>
        <a:lstStyle/>
        <a:p>
          <a:endParaRPr lang="es-AR"/>
        </a:p>
      </dgm:t>
    </dgm:pt>
    <dgm:pt modelId="{B48139F5-8F07-4947-94D3-E3C5703A0D38}" type="pres">
      <dgm:prSet presAssocID="{7ACBA6C5-B7A3-4E37-822D-BAB003CF3F12}" presName="sibTrans" presStyleLbl="sibTrans1D1" presStyleIdx="4" presStyleCnt="10"/>
      <dgm:spPr/>
      <dgm:t>
        <a:bodyPr/>
        <a:lstStyle/>
        <a:p>
          <a:endParaRPr lang="es-AR"/>
        </a:p>
      </dgm:t>
    </dgm:pt>
    <dgm:pt modelId="{EA44D789-8F51-4AD0-ADCA-1A2F4A4E9E45}" type="pres">
      <dgm:prSet presAssocID="{7ACBA6C5-B7A3-4E37-822D-BAB003CF3F12}" presName="connectorText" presStyleLbl="sibTrans1D1" presStyleIdx="4" presStyleCnt="10"/>
      <dgm:spPr/>
      <dgm:t>
        <a:bodyPr/>
        <a:lstStyle/>
        <a:p>
          <a:endParaRPr lang="es-AR"/>
        </a:p>
      </dgm:t>
    </dgm:pt>
    <dgm:pt modelId="{09D66980-9373-4802-9C87-FAD19AE7021F}" type="pres">
      <dgm:prSet presAssocID="{F2CF49A4-3662-4EB1-956E-64037792FC38}" presName="node" presStyleLbl="node1" presStyleIdx="5" presStyleCnt="11">
        <dgm:presLayoutVars>
          <dgm:bulletEnabled val="1"/>
        </dgm:presLayoutVars>
      </dgm:prSet>
      <dgm:spPr/>
      <dgm:t>
        <a:bodyPr/>
        <a:lstStyle/>
        <a:p>
          <a:endParaRPr lang="es-AR"/>
        </a:p>
      </dgm:t>
    </dgm:pt>
    <dgm:pt modelId="{A4FB7489-8D7A-4003-9D78-A94C252686CD}" type="pres">
      <dgm:prSet presAssocID="{327AD3AD-26BF-407E-A060-0D85F84738EB}" presName="sibTrans" presStyleLbl="sibTrans1D1" presStyleIdx="5" presStyleCnt="10"/>
      <dgm:spPr/>
      <dgm:t>
        <a:bodyPr/>
        <a:lstStyle/>
        <a:p>
          <a:endParaRPr lang="es-AR"/>
        </a:p>
      </dgm:t>
    </dgm:pt>
    <dgm:pt modelId="{0F4E1F23-4B79-4DB7-986E-4CF2AA89BD1D}" type="pres">
      <dgm:prSet presAssocID="{327AD3AD-26BF-407E-A060-0D85F84738EB}" presName="connectorText" presStyleLbl="sibTrans1D1" presStyleIdx="5" presStyleCnt="10"/>
      <dgm:spPr/>
      <dgm:t>
        <a:bodyPr/>
        <a:lstStyle/>
        <a:p>
          <a:endParaRPr lang="es-AR"/>
        </a:p>
      </dgm:t>
    </dgm:pt>
    <dgm:pt modelId="{C89793F6-B17C-400E-8AF4-0175BDC26916}" type="pres">
      <dgm:prSet presAssocID="{FAEACC22-D571-48C8-ABD6-E0280101C202}" presName="node" presStyleLbl="node1" presStyleIdx="6" presStyleCnt="11">
        <dgm:presLayoutVars>
          <dgm:bulletEnabled val="1"/>
        </dgm:presLayoutVars>
      </dgm:prSet>
      <dgm:spPr/>
      <dgm:t>
        <a:bodyPr/>
        <a:lstStyle/>
        <a:p>
          <a:endParaRPr lang="es-AR"/>
        </a:p>
      </dgm:t>
    </dgm:pt>
    <dgm:pt modelId="{A9A22A25-69A3-45F2-AA5F-3A237FA70558}" type="pres">
      <dgm:prSet presAssocID="{689310F1-3F89-4752-9FC9-7B9B287A2817}" presName="sibTrans" presStyleLbl="sibTrans1D1" presStyleIdx="6" presStyleCnt="10"/>
      <dgm:spPr/>
      <dgm:t>
        <a:bodyPr/>
        <a:lstStyle/>
        <a:p>
          <a:endParaRPr lang="es-AR"/>
        </a:p>
      </dgm:t>
    </dgm:pt>
    <dgm:pt modelId="{31C2E6FB-ECCE-4BC2-AEDF-BA52F65064AA}" type="pres">
      <dgm:prSet presAssocID="{689310F1-3F89-4752-9FC9-7B9B287A2817}" presName="connectorText" presStyleLbl="sibTrans1D1" presStyleIdx="6" presStyleCnt="10"/>
      <dgm:spPr/>
      <dgm:t>
        <a:bodyPr/>
        <a:lstStyle/>
        <a:p>
          <a:endParaRPr lang="es-AR"/>
        </a:p>
      </dgm:t>
    </dgm:pt>
    <dgm:pt modelId="{2211BD82-8C6A-4E47-BABE-943C548365DD}" type="pres">
      <dgm:prSet presAssocID="{072CED57-D298-4A1A-86C1-A268C2E7127B}" presName="node" presStyleLbl="node1" presStyleIdx="7" presStyleCnt="11">
        <dgm:presLayoutVars>
          <dgm:bulletEnabled val="1"/>
        </dgm:presLayoutVars>
      </dgm:prSet>
      <dgm:spPr/>
      <dgm:t>
        <a:bodyPr/>
        <a:lstStyle/>
        <a:p>
          <a:endParaRPr lang="es-AR"/>
        </a:p>
      </dgm:t>
    </dgm:pt>
    <dgm:pt modelId="{9F7AD926-8999-4F74-8C9F-E1C45C35FA4C}" type="pres">
      <dgm:prSet presAssocID="{CC4E092A-1F4A-4E36-888E-7858535751F2}" presName="sibTrans" presStyleLbl="sibTrans1D1" presStyleIdx="7" presStyleCnt="10"/>
      <dgm:spPr/>
      <dgm:t>
        <a:bodyPr/>
        <a:lstStyle/>
        <a:p>
          <a:endParaRPr lang="es-AR"/>
        </a:p>
      </dgm:t>
    </dgm:pt>
    <dgm:pt modelId="{08E7A6DD-93C2-4D7B-8B19-14FF2D32CBF2}" type="pres">
      <dgm:prSet presAssocID="{CC4E092A-1F4A-4E36-888E-7858535751F2}" presName="connectorText" presStyleLbl="sibTrans1D1" presStyleIdx="7" presStyleCnt="10"/>
      <dgm:spPr/>
      <dgm:t>
        <a:bodyPr/>
        <a:lstStyle/>
        <a:p>
          <a:endParaRPr lang="es-AR"/>
        </a:p>
      </dgm:t>
    </dgm:pt>
    <dgm:pt modelId="{5FBD6E9C-643A-4425-98D3-0D522636E7CA}" type="pres">
      <dgm:prSet presAssocID="{39DAD728-D805-4A6F-8519-FBEB79308364}" presName="node" presStyleLbl="node1" presStyleIdx="8" presStyleCnt="11">
        <dgm:presLayoutVars>
          <dgm:bulletEnabled val="1"/>
        </dgm:presLayoutVars>
      </dgm:prSet>
      <dgm:spPr/>
      <dgm:t>
        <a:bodyPr/>
        <a:lstStyle/>
        <a:p>
          <a:endParaRPr lang="es-AR"/>
        </a:p>
      </dgm:t>
    </dgm:pt>
    <dgm:pt modelId="{B842B528-22B4-4B0C-86C3-37F90CFBE1E3}" type="pres">
      <dgm:prSet presAssocID="{3101AA67-8AD3-4C90-9E7E-F7BBAF49E623}" presName="sibTrans" presStyleLbl="sibTrans1D1" presStyleIdx="8" presStyleCnt="10"/>
      <dgm:spPr/>
      <dgm:t>
        <a:bodyPr/>
        <a:lstStyle/>
        <a:p>
          <a:endParaRPr lang="es-AR"/>
        </a:p>
      </dgm:t>
    </dgm:pt>
    <dgm:pt modelId="{2C329CF4-CA49-426A-ACF2-41F45360B9D7}" type="pres">
      <dgm:prSet presAssocID="{3101AA67-8AD3-4C90-9E7E-F7BBAF49E623}" presName="connectorText" presStyleLbl="sibTrans1D1" presStyleIdx="8" presStyleCnt="10"/>
      <dgm:spPr/>
      <dgm:t>
        <a:bodyPr/>
        <a:lstStyle/>
        <a:p>
          <a:endParaRPr lang="es-AR"/>
        </a:p>
      </dgm:t>
    </dgm:pt>
    <dgm:pt modelId="{5203DE78-1301-4D88-AF42-EDB02312D91F}" type="pres">
      <dgm:prSet presAssocID="{B11EF757-C23F-45A3-A517-D14B84B11CB3}" presName="node" presStyleLbl="node1" presStyleIdx="9" presStyleCnt="11">
        <dgm:presLayoutVars>
          <dgm:bulletEnabled val="1"/>
        </dgm:presLayoutVars>
      </dgm:prSet>
      <dgm:spPr/>
      <dgm:t>
        <a:bodyPr/>
        <a:lstStyle/>
        <a:p>
          <a:endParaRPr lang="es-AR"/>
        </a:p>
      </dgm:t>
    </dgm:pt>
    <dgm:pt modelId="{4B9393AB-88A9-4BB6-8513-3D19408C0769}" type="pres">
      <dgm:prSet presAssocID="{0C31F5DD-0D1F-4104-872D-B839D36D3291}" presName="sibTrans" presStyleLbl="sibTrans1D1" presStyleIdx="9" presStyleCnt="10"/>
      <dgm:spPr/>
      <dgm:t>
        <a:bodyPr/>
        <a:lstStyle/>
        <a:p>
          <a:endParaRPr lang="es-AR"/>
        </a:p>
      </dgm:t>
    </dgm:pt>
    <dgm:pt modelId="{DA5252C4-3672-410A-852A-29D12F976B9C}" type="pres">
      <dgm:prSet presAssocID="{0C31F5DD-0D1F-4104-872D-B839D36D3291}" presName="connectorText" presStyleLbl="sibTrans1D1" presStyleIdx="9" presStyleCnt="10"/>
      <dgm:spPr/>
      <dgm:t>
        <a:bodyPr/>
        <a:lstStyle/>
        <a:p>
          <a:endParaRPr lang="es-AR"/>
        </a:p>
      </dgm:t>
    </dgm:pt>
    <dgm:pt modelId="{D3EA9970-2615-4A65-940B-2F6A5573EE90}" type="pres">
      <dgm:prSet presAssocID="{3A131B4C-2885-41E0-B112-E6845801DA17}" presName="node" presStyleLbl="node1" presStyleIdx="10" presStyleCnt="11">
        <dgm:presLayoutVars>
          <dgm:bulletEnabled val="1"/>
        </dgm:presLayoutVars>
      </dgm:prSet>
      <dgm:spPr/>
      <dgm:t>
        <a:bodyPr/>
        <a:lstStyle/>
        <a:p>
          <a:endParaRPr lang="es-AR"/>
        </a:p>
      </dgm:t>
    </dgm:pt>
  </dgm:ptLst>
  <dgm:cxnLst>
    <dgm:cxn modelId="{46CBD719-49F4-4ED9-9BF5-CA8ABBBC4764}" srcId="{4DBEB41D-3D85-4374-A3D0-4DDB67A8C9A4}" destId="{FAEACC22-D571-48C8-ABD6-E0280101C202}" srcOrd="6" destOrd="0" parTransId="{6BCAEA15-F589-4D63-BDDE-1364F2171AAC}" sibTransId="{689310F1-3F89-4752-9FC9-7B9B287A2817}"/>
    <dgm:cxn modelId="{4A5FADAB-F63E-4BEB-A80C-F3820CE2348D}" type="presOf" srcId="{CC4E092A-1F4A-4E36-888E-7858535751F2}" destId="{08E7A6DD-93C2-4D7B-8B19-14FF2D32CBF2}" srcOrd="1" destOrd="0" presId="urn:microsoft.com/office/officeart/2005/8/layout/bProcess3"/>
    <dgm:cxn modelId="{83D1D005-D400-4C97-AF9C-5D821DBF4668}" type="presOf" srcId="{2E8BC268-0988-4EFA-AE7D-14F0AC001E03}" destId="{CDDDFBDE-E75E-47A7-B047-B4497DDD6984}" srcOrd="0" destOrd="0" presId="urn:microsoft.com/office/officeart/2005/8/layout/bProcess3"/>
    <dgm:cxn modelId="{D5D0E900-CB66-4C20-83FD-D7C7C40FD892}" srcId="{4DBEB41D-3D85-4374-A3D0-4DDB67A8C9A4}" destId="{2790004B-0F7A-478A-BABC-6E838F7706FB}" srcOrd="2" destOrd="0" parTransId="{EC585772-9669-407F-B739-7CA6207B4D1A}" sibTransId="{2E8BC268-0988-4EFA-AE7D-14F0AC001E03}"/>
    <dgm:cxn modelId="{0B0FAFB2-7D12-42CA-BB6E-6627698D1DA6}" srcId="{4DBEB41D-3D85-4374-A3D0-4DDB67A8C9A4}" destId="{39DAD728-D805-4A6F-8519-FBEB79308364}" srcOrd="8" destOrd="0" parTransId="{83693BDD-E880-403C-A209-63911CFC2549}" sibTransId="{3101AA67-8AD3-4C90-9E7E-F7BBAF49E623}"/>
    <dgm:cxn modelId="{49A2D704-2D72-4FAC-89C0-EF62229BDCBF}" srcId="{4DBEB41D-3D85-4374-A3D0-4DDB67A8C9A4}" destId="{072CED57-D298-4A1A-86C1-A268C2E7127B}" srcOrd="7" destOrd="0" parTransId="{176FA8A1-C9B2-4BEA-B84B-844AA5842581}" sibTransId="{CC4E092A-1F4A-4E36-888E-7858535751F2}"/>
    <dgm:cxn modelId="{524BC8A2-FA5D-44F4-90FB-D43D04C290FC}" srcId="{4DBEB41D-3D85-4374-A3D0-4DDB67A8C9A4}" destId="{67956EBA-21DD-4877-A45F-0DEF7419C1BD}" srcOrd="3" destOrd="0" parTransId="{91CD5F7F-6341-4D5F-9DC7-123D41D0D080}" sibTransId="{6CEACFC5-38FE-4663-9178-87C5D719614A}"/>
    <dgm:cxn modelId="{BB5ADBB0-0D94-4C13-B5F8-3B889FAAC985}" srcId="{4DBEB41D-3D85-4374-A3D0-4DDB67A8C9A4}" destId="{F2CF49A4-3662-4EB1-956E-64037792FC38}" srcOrd="5" destOrd="0" parTransId="{639D84ED-0571-46BE-84BB-66F1E64E61D2}" sibTransId="{327AD3AD-26BF-407E-A060-0D85F84738EB}"/>
    <dgm:cxn modelId="{A851A35B-A5E5-4586-9970-04FB132774FD}" type="presOf" srcId="{2790004B-0F7A-478A-BABC-6E838F7706FB}" destId="{AE68DC05-E2BB-4D64-9954-964D9BE6CCF2}" srcOrd="0" destOrd="0" presId="urn:microsoft.com/office/officeart/2005/8/layout/bProcess3"/>
    <dgm:cxn modelId="{14E2653E-42BA-447A-8F48-E117DB662083}" srcId="{4DBEB41D-3D85-4374-A3D0-4DDB67A8C9A4}" destId="{B11EF757-C23F-45A3-A517-D14B84B11CB3}" srcOrd="9" destOrd="0" parTransId="{3B9B3F30-5D5D-4ED9-AEAD-DB466FA47858}" sibTransId="{0C31F5DD-0D1F-4104-872D-B839D36D3291}"/>
    <dgm:cxn modelId="{99AE1EDE-0B51-40CB-BB04-723DDFE907B9}" type="presOf" srcId="{3101AA67-8AD3-4C90-9E7E-F7BBAF49E623}" destId="{B842B528-22B4-4B0C-86C3-37F90CFBE1E3}" srcOrd="0" destOrd="0" presId="urn:microsoft.com/office/officeart/2005/8/layout/bProcess3"/>
    <dgm:cxn modelId="{9BFC41AF-87DA-4A28-BA21-FD96D387EAA2}" type="presOf" srcId="{4DBEB41D-3D85-4374-A3D0-4DDB67A8C9A4}" destId="{83A20D8A-A459-4C4E-BA1C-DDE77E229836}" srcOrd="0" destOrd="0" presId="urn:microsoft.com/office/officeart/2005/8/layout/bProcess3"/>
    <dgm:cxn modelId="{94D92750-6F4A-457F-AD12-CDF3A99D6FA2}" type="presOf" srcId="{327AD3AD-26BF-407E-A060-0D85F84738EB}" destId="{A4FB7489-8D7A-4003-9D78-A94C252686CD}" srcOrd="0" destOrd="0" presId="urn:microsoft.com/office/officeart/2005/8/layout/bProcess3"/>
    <dgm:cxn modelId="{09C27D26-777F-481F-ACCC-727E0BFC63A4}" type="presOf" srcId="{98DB5529-CF81-4CEF-B820-D836E2BF9E04}" destId="{4C96069B-AA65-41F7-8A97-4AB667F47A2C}" srcOrd="0" destOrd="0" presId="urn:microsoft.com/office/officeart/2005/8/layout/bProcess3"/>
    <dgm:cxn modelId="{69804352-BCC6-4ABE-B0B5-42487015D35E}" type="presOf" srcId="{689310F1-3F89-4752-9FC9-7B9B287A2817}" destId="{31C2E6FB-ECCE-4BC2-AEDF-BA52F65064AA}" srcOrd="1" destOrd="0" presId="urn:microsoft.com/office/officeart/2005/8/layout/bProcess3"/>
    <dgm:cxn modelId="{C715D053-BA75-4FEA-BBDE-2345204774A8}" type="presOf" srcId="{CC4E092A-1F4A-4E36-888E-7858535751F2}" destId="{9F7AD926-8999-4F74-8C9F-E1C45C35FA4C}" srcOrd="0" destOrd="0" presId="urn:microsoft.com/office/officeart/2005/8/layout/bProcess3"/>
    <dgm:cxn modelId="{11DF296F-D748-4A7B-A709-F22202E64AB1}" type="presOf" srcId="{39DAD728-D805-4A6F-8519-FBEB79308364}" destId="{5FBD6E9C-643A-4425-98D3-0D522636E7CA}" srcOrd="0" destOrd="0" presId="urn:microsoft.com/office/officeart/2005/8/layout/bProcess3"/>
    <dgm:cxn modelId="{C7A441A0-C410-412B-90E4-D05895D8E573}" type="presOf" srcId="{5B659365-8500-4DB8-BB7A-A849D468929E}" destId="{6699C354-09AB-4804-99D6-5D9CAC8BDE1B}" srcOrd="0" destOrd="0" presId="urn:microsoft.com/office/officeart/2005/8/layout/bProcess3"/>
    <dgm:cxn modelId="{67691990-856A-436D-BACD-98E257590631}" srcId="{4DBEB41D-3D85-4374-A3D0-4DDB67A8C9A4}" destId="{38DC7FC6-9508-43FB-9084-3324F2D23DF0}" srcOrd="0" destOrd="0" parTransId="{6ADF97CA-BE9A-4B16-BB9A-1EBDDE8676FF}" sibTransId="{5B659365-8500-4DB8-BB7A-A849D468929E}"/>
    <dgm:cxn modelId="{AFDC9803-AD22-4DDA-9F2B-8317C264FF0E}" type="presOf" srcId="{0C31F5DD-0D1F-4104-872D-B839D36D3291}" destId="{DA5252C4-3672-410A-852A-29D12F976B9C}" srcOrd="1" destOrd="0" presId="urn:microsoft.com/office/officeart/2005/8/layout/bProcess3"/>
    <dgm:cxn modelId="{ACE68849-44E5-4445-A327-929B250909AD}" type="presOf" srcId="{3A131B4C-2885-41E0-B112-E6845801DA17}" destId="{D3EA9970-2615-4A65-940B-2F6A5573EE90}" srcOrd="0" destOrd="0" presId="urn:microsoft.com/office/officeart/2005/8/layout/bProcess3"/>
    <dgm:cxn modelId="{6A92E57B-8009-4661-A786-9EB3C5826515}" type="presOf" srcId="{F5A1F783-CA19-4AC8-81A8-B97FE7A4AEB3}" destId="{3F95A189-7172-44DA-9887-401EADC37966}" srcOrd="0" destOrd="0" presId="urn:microsoft.com/office/officeart/2005/8/layout/bProcess3"/>
    <dgm:cxn modelId="{5D9E340F-113A-46BE-B97C-DFE4D7E173BD}" type="presOf" srcId="{3101AA67-8AD3-4C90-9E7E-F7BBAF49E623}" destId="{2C329CF4-CA49-426A-ACF2-41F45360B9D7}" srcOrd="1" destOrd="0" presId="urn:microsoft.com/office/officeart/2005/8/layout/bProcess3"/>
    <dgm:cxn modelId="{F01F5DF8-503F-486F-8C3E-F23E94077283}" type="presOf" srcId="{98DB5529-CF81-4CEF-B820-D836E2BF9E04}" destId="{ED4200C5-5E27-43D6-B34E-2C5ADAC30CA6}" srcOrd="1" destOrd="0" presId="urn:microsoft.com/office/officeart/2005/8/layout/bProcess3"/>
    <dgm:cxn modelId="{21F644C1-0A1E-4986-BBE3-9FE5B51C43FB}" type="presOf" srcId="{83D35898-3A32-4DD6-B19D-4599D0A9015D}" destId="{A6BE73B3-C9DC-4C04-8BBA-B8FCC006DFDC}" srcOrd="0" destOrd="0" presId="urn:microsoft.com/office/officeart/2005/8/layout/bProcess3"/>
    <dgm:cxn modelId="{2AAFBD0C-39EC-4D55-BADC-7CA4538032E6}" type="presOf" srcId="{327AD3AD-26BF-407E-A060-0D85F84738EB}" destId="{0F4E1F23-4B79-4DB7-986E-4CF2AA89BD1D}" srcOrd="1" destOrd="0" presId="urn:microsoft.com/office/officeart/2005/8/layout/bProcess3"/>
    <dgm:cxn modelId="{61FEB3DE-6F19-4822-9283-025A5DAE368E}" type="presOf" srcId="{7ACBA6C5-B7A3-4E37-822D-BAB003CF3F12}" destId="{EA44D789-8F51-4AD0-ADCA-1A2F4A4E9E45}" srcOrd="1" destOrd="0" presId="urn:microsoft.com/office/officeart/2005/8/layout/bProcess3"/>
    <dgm:cxn modelId="{709A9EBD-E957-4F01-AF44-9DBE31B054A3}" srcId="{4DBEB41D-3D85-4374-A3D0-4DDB67A8C9A4}" destId="{3A131B4C-2885-41E0-B112-E6845801DA17}" srcOrd="10" destOrd="0" parTransId="{A33DB190-9020-4A7C-8BB6-5F133F0D19B8}" sibTransId="{E95FECAF-2F3F-46BF-B729-8FFD8935105B}"/>
    <dgm:cxn modelId="{845E55FD-6FCB-4E1C-84B3-582A014C07BF}" type="presOf" srcId="{072CED57-D298-4A1A-86C1-A268C2E7127B}" destId="{2211BD82-8C6A-4E47-BABE-943C548365DD}" srcOrd="0" destOrd="0" presId="urn:microsoft.com/office/officeart/2005/8/layout/bProcess3"/>
    <dgm:cxn modelId="{F048FAD4-FFCB-4157-8F9F-5D1F21A5FE80}" type="presOf" srcId="{689310F1-3F89-4752-9FC9-7B9B287A2817}" destId="{A9A22A25-69A3-45F2-AA5F-3A237FA70558}" srcOrd="0" destOrd="0" presId="urn:microsoft.com/office/officeart/2005/8/layout/bProcess3"/>
    <dgm:cxn modelId="{A4BF3121-EEF8-4B49-A2AB-EE05AF35495E}" type="presOf" srcId="{2E8BC268-0988-4EFA-AE7D-14F0AC001E03}" destId="{89BCD43A-6405-442D-BC57-E50F9DCA7D3D}" srcOrd="1" destOrd="0" presId="urn:microsoft.com/office/officeart/2005/8/layout/bProcess3"/>
    <dgm:cxn modelId="{2215E04A-0B67-49BD-BB0B-2CB9769F2E08}" type="presOf" srcId="{7ACBA6C5-B7A3-4E37-822D-BAB003CF3F12}" destId="{B48139F5-8F07-4947-94D3-E3C5703A0D38}" srcOrd="0" destOrd="0" presId="urn:microsoft.com/office/officeart/2005/8/layout/bProcess3"/>
    <dgm:cxn modelId="{8A77E6D7-2B38-40F0-B093-1DE522EA0887}" type="presOf" srcId="{38DC7FC6-9508-43FB-9084-3324F2D23DF0}" destId="{A72D0B1E-DBC4-40E9-9D19-C8517A2CCCE9}" srcOrd="0" destOrd="0" presId="urn:microsoft.com/office/officeart/2005/8/layout/bProcess3"/>
    <dgm:cxn modelId="{CA1A3D18-07D3-4EC1-AAFA-60346C37BB4B}" type="presOf" srcId="{67956EBA-21DD-4877-A45F-0DEF7419C1BD}" destId="{A5B7C70C-2A7F-4DE4-869C-5E4326B6A4FD}" srcOrd="0" destOrd="0" presId="urn:microsoft.com/office/officeart/2005/8/layout/bProcess3"/>
    <dgm:cxn modelId="{B8FDC712-9F76-4304-9B2B-2341A09D0C6E}" type="presOf" srcId="{F2CF49A4-3662-4EB1-956E-64037792FC38}" destId="{09D66980-9373-4802-9C87-FAD19AE7021F}" srcOrd="0" destOrd="0" presId="urn:microsoft.com/office/officeart/2005/8/layout/bProcess3"/>
    <dgm:cxn modelId="{A85CD31F-E3E2-4D24-AF9F-8318C3C4A75E}" srcId="{4DBEB41D-3D85-4374-A3D0-4DDB67A8C9A4}" destId="{83D35898-3A32-4DD6-B19D-4599D0A9015D}" srcOrd="4" destOrd="0" parTransId="{1B4C63DB-6D07-4355-AECF-D396215017FE}" sibTransId="{7ACBA6C5-B7A3-4E37-822D-BAB003CF3F12}"/>
    <dgm:cxn modelId="{7F168128-9E19-4775-970E-805BB47C47A9}" type="presOf" srcId="{5B659365-8500-4DB8-BB7A-A849D468929E}" destId="{B0696EA9-D412-4072-A16E-B277824C0506}" srcOrd="1" destOrd="0" presId="urn:microsoft.com/office/officeart/2005/8/layout/bProcess3"/>
    <dgm:cxn modelId="{B4357296-F33C-4869-9037-7892A1B2D044}" type="presOf" srcId="{6CEACFC5-38FE-4663-9178-87C5D719614A}" destId="{5BB02644-4D96-464A-B38D-C31953CD1AB9}" srcOrd="1" destOrd="0" presId="urn:microsoft.com/office/officeart/2005/8/layout/bProcess3"/>
    <dgm:cxn modelId="{1C19A24A-D67B-4347-B68B-DB91E2DBE499}" type="presOf" srcId="{6CEACFC5-38FE-4663-9178-87C5D719614A}" destId="{D5F53A6B-E3A0-4774-90CB-9048721C1474}" srcOrd="0" destOrd="0" presId="urn:microsoft.com/office/officeart/2005/8/layout/bProcess3"/>
    <dgm:cxn modelId="{AFD814E8-91B0-4974-8FDD-71B796176FE9}" type="presOf" srcId="{0C31F5DD-0D1F-4104-872D-B839D36D3291}" destId="{4B9393AB-88A9-4BB6-8513-3D19408C0769}" srcOrd="0" destOrd="0" presId="urn:microsoft.com/office/officeart/2005/8/layout/bProcess3"/>
    <dgm:cxn modelId="{41DBF46D-C78D-4948-93EA-95CC6DB9FDD0}" type="presOf" srcId="{FAEACC22-D571-48C8-ABD6-E0280101C202}" destId="{C89793F6-B17C-400E-8AF4-0175BDC26916}" srcOrd="0" destOrd="0" presId="urn:microsoft.com/office/officeart/2005/8/layout/bProcess3"/>
    <dgm:cxn modelId="{70988987-7469-46B1-86B6-5835265A1BA1}" srcId="{4DBEB41D-3D85-4374-A3D0-4DDB67A8C9A4}" destId="{F5A1F783-CA19-4AC8-81A8-B97FE7A4AEB3}" srcOrd="1" destOrd="0" parTransId="{65E9E10C-474C-44B1-B4DC-3CBD4DB5225D}" sibTransId="{98DB5529-CF81-4CEF-B820-D836E2BF9E04}"/>
    <dgm:cxn modelId="{E4176455-89AE-4E28-8C80-627880CCDFD0}" type="presOf" srcId="{B11EF757-C23F-45A3-A517-D14B84B11CB3}" destId="{5203DE78-1301-4D88-AF42-EDB02312D91F}" srcOrd="0" destOrd="0" presId="urn:microsoft.com/office/officeart/2005/8/layout/bProcess3"/>
    <dgm:cxn modelId="{8E7B2DD4-ED32-4044-BD8D-B0AB96BDA49D}" type="presParOf" srcId="{83A20D8A-A459-4C4E-BA1C-DDE77E229836}" destId="{A72D0B1E-DBC4-40E9-9D19-C8517A2CCCE9}" srcOrd="0" destOrd="0" presId="urn:microsoft.com/office/officeart/2005/8/layout/bProcess3"/>
    <dgm:cxn modelId="{7365A533-C4C8-4549-BD77-4BD404AB228E}" type="presParOf" srcId="{83A20D8A-A459-4C4E-BA1C-DDE77E229836}" destId="{6699C354-09AB-4804-99D6-5D9CAC8BDE1B}" srcOrd="1" destOrd="0" presId="urn:microsoft.com/office/officeart/2005/8/layout/bProcess3"/>
    <dgm:cxn modelId="{3C329648-73B4-437A-BDEB-48E9BE0D6617}" type="presParOf" srcId="{6699C354-09AB-4804-99D6-5D9CAC8BDE1B}" destId="{B0696EA9-D412-4072-A16E-B277824C0506}" srcOrd="0" destOrd="0" presId="urn:microsoft.com/office/officeart/2005/8/layout/bProcess3"/>
    <dgm:cxn modelId="{B84946A4-9140-49F2-8D51-AB02737415F8}" type="presParOf" srcId="{83A20D8A-A459-4C4E-BA1C-DDE77E229836}" destId="{3F95A189-7172-44DA-9887-401EADC37966}" srcOrd="2" destOrd="0" presId="urn:microsoft.com/office/officeart/2005/8/layout/bProcess3"/>
    <dgm:cxn modelId="{B03FD046-0A4E-411E-914F-E27B6BFEEE2E}" type="presParOf" srcId="{83A20D8A-A459-4C4E-BA1C-DDE77E229836}" destId="{4C96069B-AA65-41F7-8A97-4AB667F47A2C}" srcOrd="3" destOrd="0" presId="urn:microsoft.com/office/officeart/2005/8/layout/bProcess3"/>
    <dgm:cxn modelId="{E7638D89-866E-4B2C-B1CB-6186A704F601}" type="presParOf" srcId="{4C96069B-AA65-41F7-8A97-4AB667F47A2C}" destId="{ED4200C5-5E27-43D6-B34E-2C5ADAC30CA6}" srcOrd="0" destOrd="0" presId="urn:microsoft.com/office/officeart/2005/8/layout/bProcess3"/>
    <dgm:cxn modelId="{3668147B-9294-47F5-BB22-744AC20EF03D}" type="presParOf" srcId="{83A20D8A-A459-4C4E-BA1C-DDE77E229836}" destId="{AE68DC05-E2BB-4D64-9954-964D9BE6CCF2}" srcOrd="4" destOrd="0" presId="urn:microsoft.com/office/officeart/2005/8/layout/bProcess3"/>
    <dgm:cxn modelId="{8F5DA30F-6635-4C32-AA17-4581F524B364}" type="presParOf" srcId="{83A20D8A-A459-4C4E-BA1C-DDE77E229836}" destId="{CDDDFBDE-E75E-47A7-B047-B4497DDD6984}" srcOrd="5" destOrd="0" presId="urn:microsoft.com/office/officeart/2005/8/layout/bProcess3"/>
    <dgm:cxn modelId="{A83A88E3-1FE7-4A11-A7BC-3FBF2A843761}" type="presParOf" srcId="{CDDDFBDE-E75E-47A7-B047-B4497DDD6984}" destId="{89BCD43A-6405-442D-BC57-E50F9DCA7D3D}" srcOrd="0" destOrd="0" presId="urn:microsoft.com/office/officeart/2005/8/layout/bProcess3"/>
    <dgm:cxn modelId="{E7BD2164-82A2-453B-A752-AE8DA6DF7E99}" type="presParOf" srcId="{83A20D8A-A459-4C4E-BA1C-DDE77E229836}" destId="{A5B7C70C-2A7F-4DE4-869C-5E4326B6A4FD}" srcOrd="6" destOrd="0" presId="urn:microsoft.com/office/officeart/2005/8/layout/bProcess3"/>
    <dgm:cxn modelId="{C5AB96B7-9F48-4CA0-9D9D-B5020073CA3D}" type="presParOf" srcId="{83A20D8A-A459-4C4E-BA1C-DDE77E229836}" destId="{D5F53A6B-E3A0-4774-90CB-9048721C1474}" srcOrd="7" destOrd="0" presId="urn:microsoft.com/office/officeart/2005/8/layout/bProcess3"/>
    <dgm:cxn modelId="{7F244D1C-8231-4459-BB8A-650C54877F09}" type="presParOf" srcId="{D5F53A6B-E3A0-4774-90CB-9048721C1474}" destId="{5BB02644-4D96-464A-B38D-C31953CD1AB9}" srcOrd="0" destOrd="0" presId="urn:microsoft.com/office/officeart/2005/8/layout/bProcess3"/>
    <dgm:cxn modelId="{F6E882AE-BF54-4124-93AA-50AC2911CEB7}" type="presParOf" srcId="{83A20D8A-A459-4C4E-BA1C-DDE77E229836}" destId="{A6BE73B3-C9DC-4C04-8BBA-B8FCC006DFDC}" srcOrd="8" destOrd="0" presId="urn:microsoft.com/office/officeart/2005/8/layout/bProcess3"/>
    <dgm:cxn modelId="{1C626CD0-2F77-4A1A-83CF-4527D0F42AEF}" type="presParOf" srcId="{83A20D8A-A459-4C4E-BA1C-DDE77E229836}" destId="{B48139F5-8F07-4947-94D3-E3C5703A0D38}" srcOrd="9" destOrd="0" presId="urn:microsoft.com/office/officeart/2005/8/layout/bProcess3"/>
    <dgm:cxn modelId="{A223E259-ADD3-4F34-AB87-F3F66BFB40DC}" type="presParOf" srcId="{B48139F5-8F07-4947-94D3-E3C5703A0D38}" destId="{EA44D789-8F51-4AD0-ADCA-1A2F4A4E9E45}" srcOrd="0" destOrd="0" presId="urn:microsoft.com/office/officeart/2005/8/layout/bProcess3"/>
    <dgm:cxn modelId="{8A3F9609-88EA-4CF0-9806-FEEFD33833DE}" type="presParOf" srcId="{83A20D8A-A459-4C4E-BA1C-DDE77E229836}" destId="{09D66980-9373-4802-9C87-FAD19AE7021F}" srcOrd="10" destOrd="0" presId="urn:microsoft.com/office/officeart/2005/8/layout/bProcess3"/>
    <dgm:cxn modelId="{CA76F29C-67C3-4FB5-BB41-DFCE5FD1EA5A}" type="presParOf" srcId="{83A20D8A-A459-4C4E-BA1C-DDE77E229836}" destId="{A4FB7489-8D7A-4003-9D78-A94C252686CD}" srcOrd="11" destOrd="0" presId="urn:microsoft.com/office/officeart/2005/8/layout/bProcess3"/>
    <dgm:cxn modelId="{CE83137A-FF69-45D0-99E1-6DF9FF9DECBC}" type="presParOf" srcId="{A4FB7489-8D7A-4003-9D78-A94C252686CD}" destId="{0F4E1F23-4B79-4DB7-986E-4CF2AA89BD1D}" srcOrd="0" destOrd="0" presId="urn:microsoft.com/office/officeart/2005/8/layout/bProcess3"/>
    <dgm:cxn modelId="{159B0761-8270-4F4A-BBA6-F603B13B6B3F}" type="presParOf" srcId="{83A20D8A-A459-4C4E-BA1C-DDE77E229836}" destId="{C89793F6-B17C-400E-8AF4-0175BDC26916}" srcOrd="12" destOrd="0" presId="urn:microsoft.com/office/officeart/2005/8/layout/bProcess3"/>
    <dgm:cxn modelId="{115CC94E-2FA5-4727-9738-27E7B4A89C1D}" type="presParOf" srcId="{83A20D8A-A459-4C4E-BA1C-DDE77E229836}" destId="{A9A22A25-69A3-45F2-AA5F-3A237FA70558}" srcOrd="13" destOrd="0" presId="urn:microsoft.com/office/officeart/2005/8/layout/bProcess3"/>
    <dgm:cxn modelId="{4BF6ADC3-12CB-4B61-B24B-A3EDC7BB3790}" type="presParOf" srcId="{A9A22A25-69A3-45F2-AA5F-3A237FA70558}" destId="{31C2E6FB-ECCE-4BC2-AEDF-BA52F65064AA}" srcOrd="0" destOrd="0" presId="urn:microsoft.com/office/officeart/2005/8/layout/bProcess3"/>
    <dgm:cxn modelId="{E248E020-9FDE-4D6E-8989-981B321BBB32}" type="presParOf" srcId="{83A20D8A-A459-4C4E-BA1C-DDE77E229836}" destId="{2211BD82-8C6A-4E47-BABE-943C548365DD}" srcOrd="14" destOrd="0" presId="urn:microsoft.com/office/officeart/2005/8/layout/bProcess3"/>
    <dgm:cxn modelId="{ED356D73-5DD4-47C2-B31F-AD7E867DCE6D}" type="presParOf" srcId="{83A20D8A-A459-4C4E-BA1C-DDE77E229836}" destId="{9F7AD926-8999-4F74-8C9F-E1C45C35FA4C}" srcOrd="15" destOrd="0" presId="urn:microsoft.com/office/officeart/2005/8/layout/bProcess3"/>
    <dgm:cxn modelId="{AF05DCB2-6F70-4205-AC32-3DBCCFFCC933}" type="presParOf" srcId="{9F7AD926-8999-4F74-8C9F-E1C45C35FA4C}" destId="{08E7A6DD-93C2-4D7B-8B19-14FF2D32CBF2}" srcOrd="0" destOrd="0" presId="urn:microsoft.com/office/officeart/2005/8/layout/bProcess3"/>
    <dgm:cxn modelId="{F64B5B35-4B6C-4E64-AC86-30C70398660D}" type="presParOf" srcId="{83A20D8A-A459-4C4E-BA1C-DDE77E229836}" destId="{5FBD6E9C-643A-4425-98D3-0D522636E7CA}" srcOrd="16" destOrd="0" presId="urn:microsoft.com/office/officeart/2005/8/layout/bProcess3"/>
    <dgm:cxn modelId="{EC987983-6708-4787-962A-BE7B1A01B810}" type="presParOf" srcId="{83A20D8A-A459-4C4E-BA1C-DDE77E229836}" destId="{B842B528-22B4-4B0C-86C3-37F90CFBE1E3}" srcOrd="17" destOrd="0" presId="urn:microsoft.com/office/officeart/2005/8/layout/bProcess3"/>
    <dgm:cxn modelId="{16692591-87D3-4823-A1DC-9D61D26D9144}" type="presParOf" srcId="{B842B528-22B4-4B0C-86C3-37F90CFBE1E3}" destId="{2C329CF4-CA49-426A-ACF2-41F45360B9D7}" srcOrd="0" destOrd="0" presId="urn:microsoft.com/office/officeart/2005/8/layout/bProcess3"/>
    <dgm:cxn modelId="{96E49AA3-20A2-402A-84FF-0C1C51ED733A}" type="presParOf" srcId="{83A20D8A-A459-4C4E-BA1C-DDE77E229836}" destId="{5203DE78-1301-4D88-AF42-EDB02312D91F}" srcOrd="18" destOrd="0" presId="urn:microsoft.com/office/officeart/2005/8/layout/bProcess3"/>
    <dgm:cxn modelId="{0B74D259-4C55-434D-9580-EDD5F2197204}" type="presParOf" srcId="{83A20D8A-A459-4C4E-BA1C-DDE77E229836}" destId="{4B9393AB-88A9-4BB6-8513-3D19408C0769}" srcOrd="19" destOrd="0" presId="urn:microsoft.com/office/officeart/2005/8/layout/bProcess3"/>
    <dgm:cxn modelId="{48BAF17D-7881-4C7E-A423-147B072DB4AC}" type="presParOf" srcId="{4B9393AB-88A9-4BB6-8513-3D19408C0769}" destId="{DA5252C4-3672-410A-852A-29D12F976B9C}" srcOrd="0" destOrd="0" presId="urn:microsoft.com/office/officeart/2005/8/layout/bProcess3"/>
    <dgm:cxn modelId="{61FA63B1-C7F0-4F9D-BC9A-C48C9A6DDA95}" type="presParOf" srcId="{83A20D8A-A459-4C4E-BA1C-DDE77E229836}" destId="{D3EA9970-2615-4A65-940B-2F6A5573EE90}" srcOrd="20" destOrd="0" presId="urn:microsoft.com/office/officeart/2005/8/layout/b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F7CEF5D-4647-4A84-93DA-FB99C6F7A7F5}"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s-AR"/>
        </a:p>
      </dgm:t>
    </dgm:pt>
    <dgm:pt modelId="{4160DF29-5C6E-4903-BC89-BE73C1BCC1F0}">
      <dgm:prSet phldrT="[Texto]" custT="1"/>
      <dgm:spPr/>
      <dgm:t>
        <a:bodyPr/>
        <a:lstStyle/>
        <a:p>
          <a:r>
            <a:rPr lang="es-MX" altLang="es-AR" sz="1800" b="1" dirty="0" smtClean="0">
              <a:latin typeface="+mn-lt"/>
            </a:rPr>
            <a:t>A</a:t>
          </a:r>
          <a:r>
            <a:rPr lang="es-ES" altLang="es-AR" sz="1800" b="1" dirty="0" err="1" smtClean="0">
              <a:latin typeface="+mn-lt"/>
            </a:rPr>
            <a:t>segurar</a:t>
          </a:r>
          <a:r>
            <a:rPr lang="es-ES" altLang="es-AR" sz="1800" b="1" dirty="0" smtClean="0">
              <a:latin typeface="+mn-lt"/>
            </a:rPr>
            <a:t>  al máximo la funcionalidad y confiabilidad de los dispositivos de alivio</a:t>
          </a:r>
          <a:endParaRPr lang="es-AR" sz="1800" dirty="0">
            <a:latin typeface="+mn-lt"/>
          </a:endParaRPr>
        </a:p>
      </dgm:t>
    </dgm:pt>
    <dgm:pt modelId="{E3C57CAC-1B5C-4E8A-A84F-0D1D456B1CEF}" type="parTrans" cxnId="{E7007BC8-0388-41A4-A4F0-1C70EE37BCD3}">
      <dgm:prSet/>
      <dgm:spPr/>
      <dgm:t>
        <a:bodyPr/>
        <a:lstStyle/>
        <a:p>
          <a:endParaRPr lang="es-AR"/>
        </a:p>
      </dgm:t>
    </dgm:pt>
    <dgm:pt modelId="{A32C1590-D41F-4B34-A3F3-9655FFF97E1E}" type="sibTrans" cxnId="{E7007BC8-0388-41A4-A4F0-1C70EE37BCD3}">
      <dgm:prSet/>
      <dgm:spPr/>
      <dgm:t>
        <a:bodyPr/>
        <a:lstStyle/>
        <a:p>
          <a:endParaRPr lang="es-AR"/>
        </a:p>
      </dgm:t>
    </dgm:pt>
    <dgm:pt modelId="{54FBDF36-20C9-4CB0-8013-F3E51545B317}">
      <dgm:prSet custT="1"/>
      <dgm:spPr/>
      <dgm:t>
        <a:bodyPr/>
        <a:lstStyle/>
        <a:p>
          <a:r>
            <a:rPr lang="es-ES" altLang="es-AR" sz="1800" b="1" dirty="0" smtClean="0">
              <a:latin typeface="+mn-lt"/>
            </a:rPr>
            <a:t>Programar de manera eficiente</a:t>
          </a:r>
          <a:r>
            <a:rPr lang="es-VE" altLang="es-AR" sz="1800" b="1" dirty="0" smtClean="0">
              <a:latin typeface="+mn-lt"/>
            </a:rPr>
            <a:t> la ejecución del servicio de calibración e inspección</a:t>
          </a:r>
        </a:p>
      </dgm:t>
    </dgm:pt>
    <dgm:pt modelId="{E4736E57-FD70-4F5A-A528-D06C0B4B3CC7}" type="parTrans" cxnId="{0B06C7A7-2773-4965-B571-12C06CE3151C}">
      <dgm:prSet/>
      <dgm:spPr/>
      <dgm:t>
        <a:bodyPr/>
        <a:lstStyle/>
        <a:p>
          <a:endParaRPr lang="es-AR"/>
        </a:p>
      </dgm:t>
    </dgm:pt>
    <dgm:pt modelId="{6B016EAB-8034-4EC3-9E38-76ADCF343EA9}" type="sibTrans" cxnId="{0B06C7A7-2773-4965-B571-12C06CE3151C}">
      <dgm:prSet/>
      <dgm:spPr/>
      <dgm:t>
        <a:bodyPr/>
        <a:lstStyle/>
        <a:p>
          <a:endParaRPr lang="es-AR"/>
        </a:p>
      </dgm:t>
    </dgm:pt>
    <dgm:pt modelId="{AD72D80C-0508-4DCC-BBFB-6F569ED80F01}">
      <dgm:prSet custT="1"/>
      <dgm:spPr/>
      <dgm:t>
        <a:bodyPr/>
        <a:lstStyle/>
        <a:p>
          <a:r>
            <a:rPr lang="es-VE" altLang="es-AR" sz="1800" b="1" dirty="0" smtClean="0">
              <a:latin typeface="+mn-lt"/>
            </a:rPr>
            <a:t>Manejo de las estadísticas en tendencias de mecanismos de deterioro y niveles de confiabilidad</a:t>
          </a:r>
        </a:p>
      </dgm:t>
    </dgm:pt>
    <dgm:pt modelId="{DC79A41D-D546-4686-A180-75CB2218C085}" type="parTrans" cxnId="{ED20E03A-5B77-49CB-872C-8A6B29FB8946}">
      <dgm:prSet/>
      <dgm:spPr/>
      <dgm:t>
        <a:bodyPr/>
        <a:lstStyle/>
        <a:p>
          <a:endParaRPr lang="es-AR"/>
        </a:p>
      </dgm:t>
    </dgm:pt>
    <dgm:pt modelId="{3046AD17-D99D-49F0-8971-37508C1223A5}" type="sibTrans" cxnId="{ED20E03A-5B77-49CB-872C-8A6B29FB8946}">
      <dgm:prSet/>
      <dgm:spPr/>
      <dgm:t>
        <a:bodyPr/>
        <a:lstStyle/>
        <a:p>
          <a:endParaRPr lang="es-AR"/>
        </a:p>
      </dgm:t>
    </dgm:pt>
    <dgm:pt modelId="{046B2F67-24FA-4413-8322-2058CCF24F52}">
      <dgm:prSet custT="1"/>
      <dgm:spPr/>
      <dgm:t>
        <a:bodyPr/>
        <a:lstStyle/>
        <a:p>
          <a:r>
            <a:rPr lang="es-ES" altLang="es-AR" sz="1800" b="1" dirty="0" smtClean="0">
              <a:latin typeface="+mn-lt"/>
              <a:cs typeface="Arial" panose="020B0604020202020204" pitchFamily="34" charset="0"/>
            </a:rPr>
            <a:t>Tener certeza en el grado de </a:t>
          </a:r>
          <a:r>
            <a:rPr lang="es-ES" altLang="es-AR" sz="1800" b="1" dirty="0" smtClean="0">
              <a:latin typeface="+mn-lt"/>
              <a:cs typeface="Arial" panose="020B0604020202020204" pitchFamily="34" charset="0"/>
            </a:rPr>
            <a:t>actualización de </a:t>
          </a:r>
          <a:r>
            <a:rPr lang="es-ES" altLang="es-AR" sz="1800" b="1" dirty="0" smtClean="0">
              <a:latin typeface="+mn-lt"/>
              <a:cs typeface="Arial" panose="020B0604020202020204" pitchFamily="34" charset="0"/>
            </a:rPr>
            <a:t>la información</a:t>
          </a:r>
        </a:p>
      </dgm:t>
    </dgm:pt>
    <dgm:pt modelId="{93A76068-906F-4EB8-ADA0-F3575BC11940}" type="parTrans" cxnId="{3C2E6FF6-4981-4942-B9EA-FBE0CF436A61}">
      <dgm:prSet/>
      <dgm:spPr/>
      <dgm:t>
        <a:bodyPr/>
        <a:lstStyle/>
        <a:p>
          <a:endParaRPr lang="es-AR"/>
        </a:p>
      </dgm:t>
    </dgm:pt>
    <dgm:pt modelId="{26562E63-39C6-4B63-A345-1DAE4418BC4F}" type="sibTrans" cxnId="{3C2E6FF6-4981-4942-B9EA-FBE0CF436A61}">
      <dgm:prSet/>
      <dgm:spPr/>
      <dgm:t>
        <a:bodyPr/>
        <a:lstStyle/>
        <a:p>
          <a:endParaRPr lang="es-AR"/>
        </a:p>
      </dgm:t>
    </dgm:pt>
    <dgm:pt modelId="{74A4996F-D466-4026-826F-B54AE6A12429}" type="pres">
      <dgm:prSet presAssocID="{5F7CEF5D-4647-4A84-93DA-FB99C6F7A7F5}" presName="Name0" presStyleCnt="0">
        <dgm:presLayoutVars>
          <dgm:chMax val="7"/>
          <dgm:chPref val="7"/>
          <dgm:dir/>
        </dgm:presLayoutVars>
      </dgm:prSet>
      <dgm:spPr/>
      <dgm:t>
        <a:bodyPr/>
        <a:lstStyle/>
        <a:p>
          <a:endParaRPr lang="es-AR"/>
        </a:p>
      </dgm:t>
    </dgm:pt>
    <dgm:pt modelId="{5E8251AD-134F-4F06-AFCE-147744837E91}" type="pres">
      <dgm:prSet presAssocID="{5F7CEF5D-4647-4A84-93DA-FB99C6F7A7F5}" presName="Name1" presStyleCnt="0"/>
      <dgm:spPr/>
      <dgm:t>
        <a:bodyPr/>
        <a:lstStyle/>
        <a:p>
          <a:endParaRPr lang="es-AR"/>
        </a:p>
      </dgm:t>
    </dgm:pt>
    <dgm:pt modelId="{EBA4DA48-6458-404F-A43E-DF871E71F8AE}" type="pres">
      <dgm:prSet presAssocID="{5F7CEF5D-4647-4A84-93DA-FB99C6F7A7F5}" presName="cycle" presStyleCnt="0"/>
      <dgm:spPr/>
      <dgm:t>
        <a:bodyPr/>
        <a:lstStyle/>
        <a:p>
          <a:endParaRPr lang="es-AR"/>
        </a:p>
      </dgm:t>
    </dgm:pt>
    <dgm:pt modelId="{4DBDFDBB-6B2F-4A99-B87D-17DD78B50889}" type="pres">
      <dgm:prSet presAssocID="{5F7CEF5D-4647-4A84-93DA-FB99C6F7A7F5}" presName="srcNode" presStyleLbl="node1" presStyleIdx="0" presStyleCnt="4"/>
      <dgm:spPr/>
      <dgm:t>
        <a:bodyPr/>
        <a:lstStyle/>
        <a:p>
          <a:endParaRPr lang="es-AR"/>
        </a:p>
      </dgm:t>
    </dgm:pt>
    <dgm:pt modelId="{4C78C712-A271-4596-8023-11E7B14D19D3}" type="pres">
      <dgm:prSet presAssocID="{5F7CEF5D-4647-4A84-93DA-FB99C6F7A7F5}" presName="conn" presStyleLbl="parChTrans1D2" presStyleIdx="0" presStyleCnt="1"/>
      <dgm:spPr/>
      <dgm:t>
        <a:bodyPr/>
        <a:lstStyle/>
        <a:p>
          <a:endParaRPr lang="es-AR"/>
        </a:p>
      </dgm:t>
    </dgm:pt>
    <dgm:pt modelId="{A2D4BC6F-319E-426C-A360-D1DED21B4C0E}" type="pres">
      <dgm:prSet presAssocID="{5F7CEF5D-4647-4A84-93DA-FB99C6F7A7F5}" presName="extraNode" presStyleLbl="node1" presStyleIdx="0" presStyleCnt="4"/>
      <dgm:spPr/>
      <dgm:t>
        <a:bodyPr/>
        <a:lstStyle/>
        <a:p>
          <a:endParaRPr lang="es-AR"/>
        </a:p>
      </dgm:t>
    </dgm:pt>
    <dgm:pt modelId="{FEBAB646-EED1-4BFA-AE13-180D43F82A59}" type="pres">
      <dgm:prSet presAssocID="{5F7CEF5D-4647-4A84-93DA-FB99C6F7A7F5}" presName="dstNode" presStyleLbl="node1" presStyleIdx="0" presStyleCnt="4"/>
      <dgm:spPr/>
      <dgm:t>
        <a:bodyPr/>
        <a:lstStyle/>
        <a:p>
          <a:endParaRPr lang="es-AR"/>
        </a:p>
      </dgm:t>
    </dgm:pt>
    <dgm:pt modelId="{152F3DA8-3DA0-4B4F-9F90-B12F168D9C24}" type="pres">
      <dgm:prSet presAssocID="{4160DF29-5C6E-4903-BC89-BE73C1BCC1F0}" presName="text_1" presStyleLbl="node1" presStyleIdx="0" presStyleCnt="4">
        <dgm:presLayoutVars>
          <dgm:bulletEnabled val="1"/>
        </dgm:presLayoutVars>
      </dgm:prSet>
      <dgm:spPr/>
      <dgm:t>
        <a:bodyPr/>
        <a:lstStyle/>
        <a:p>
          <a:endParaRPr lang="es-AR"/>
        </a:p>
      </dgm:t>
    </dgm:pt>
    <dgm:pt modelId="{7E8C9B19-9949-42E8-9BDA-C3629EA1D023}" type="pres">
      <dgm:prSet presAssocID="{4160DF29-5C6E-4903-BC89-BE73C1BCC1F0}" presName="accent_1" presStyleCnt="0"/>
      <dgm:spPr/>
      <dgm:t>
        <a:bodyPr/>
        <a:lstStyle/>
        <a:p>
          <a:endParaRPr lang="es-AR"/>
        </a:p>
      </dgm:t>
    </dgm:pt>
    <dgm:pt modelId="{27883BAF-EB83-4132-B718-10F5869208E0}" type="pres">
      <dgm:prSet presAssocID="{4160DF29-5C6E-4903-BC89-BE73C1BCC1F0}" presName="accentRepeatNode" presStyleLbl="solidFgAcc1" presStyleIdx="0" presStyleCnt="4"/>
      <dgm:spPr/>
      <dgm:t>
        <a:bodyPr/>
        <a:lstStyle/>
        <a:p>
          <a:endParaRPr lang="es-AR"/>
        </a:p>
      </dgm:t>
    </dgm:pt>
    <dgm:pt modelId="{766FB594-5D21-4E6A-843C-C336F347D8EF}" type="pres">
      <dgm:prSet presAssocID="{54FBDF36-20C9-4CB0-8013-F3E51545B317}" presName="text_2" presStyleLbl="node1" presStyleIdx="1" presStyleCnt="4">
        <dgm:presLayoutVars>
          <dgm:bulletEnabled val="1"/>
        </dgm:presLayoutVars>
      </dgm:prSet>
      <dgm:spPr/>
      <dgm:t>
        <a:bodyPr/>
        <a:lstStyle/>
        <a:p>
          <a:endParaRPr lang="es-AR"/>
        </a:p>
      </dgm:t>
    </dgm:pt>
    <dgm:pt modelId="{7ECE22CD-BFCE-4088-9D99-C973969233AD}" type="pres">
      <dgm:prSet presAssocID="{54FBDF36-20C9-4CB0-8013-F3E51545B317}" presName="accent_2" presStyleCnt="0"/>
      <dgm:spPr/>
      <dgm:t>
        <a:bodyPr/>
        <a:lstStyle/>
        <a:p>
          <a:endParaRPr lang="es-AR"/>
        </a:p>
      </dgm:t>
    </dgm:pt>
    <dgm:pt modelId="{C0200BDF-C03E-429B-93F3-555C40D67ADD}" type="pres">
      <dgm:prSet presAssocID="{54FBDF36-20C9-4CB0-8013-F3E51545B317}" presName="accentRepeatNode" presStyleLbl="solidFgAcc1" presStyleIdx="1" presStyleCnt="4"/>
      <dgm:spPr/>
      <dgm:t>
        <a:bodyPr/>
        <a:lstStyle/>
        <a:p>
          <a:endParaRPr lang="es-AR"/>
        </a:p>
      </dgm:t>
    </dgm:pt>
    <dgm:pt modelId="{84BFA745-8DDD-4733-9903-145FC2ADBACC}" type="pres">
      <dgm:prSet presAssocID="{AD72D80C-0508-4DCC-BBFB-6F569ED80F01}" presName="text_3" presStyleLbl="node1" presStyleIdx="2" presStyleCnt="4">
        <dgm:presLayoutVars>
          <dgm:bulletEnabled val="1"/>
        </dgm:presLayoutVars>
      </dgm:prSet>
      <dgm:spPr/>
      <dgm:t>
        <a:bodyPr/>
        <a:lstStyle/>
        <a:p>
          <a:endParaRPr lang="es-AR"/>
        </a:p>
      </dgm:t>
    </dgm:pt>
    <dgm:pt modelId="{565F804C-379A-4581-BBAF-A98DED381960}" type="pres">
      <dgm:prSet presAssocID="{AD72D80C-0508-4DCC-BBFB-6F569ED80F01}" presName="accent_3" presStyleCnt="0"/>
      <dgm:spPr/>
      <dgm:t>
        <a:bodyPr/>
        <a:lstStyle/>
        <a:p>
          <a:endParaRPr lang="es-AR"/>
        </a:p>
      </dgm:t>
    </dgm:pt>
    <dgm:pt modelId="{B6EE823A-CA99-422C-B47B-ED2979C32F5F}" type="pres">
      <dgm:prSet presAssocID="{AD72D80C-0508-4DCC-BBFB-6F569ED80F01}" presName="accentRepeatNode" presStyleLbl="solidFgAcc1" presStyleIdx="2" presStyleCnt="4"/>
      <dgm:spPr/>
      <dgm:t>
        <a:bodyPr/>
        <a:lstStyle/>
        <a:p>
          <a:endParaRPr lang="es-AR"/>
        </a:p>
      </dgm:t>
    </dgm:pt>
    <dgm:pt modelId="{7B581266-F415-4187-BC97-25277144D79D}" type="pres">
      <dgm:prSet presAssocID="{046B2F67-24FA-4413-8322-2058CCF24F52}" presName="text_4" presStyleLbl="node1" presStyleIdx="3" presStyleCnt="4">
        <dgm:presLayoutVars>
          <dgm:bulletEnabled val="1"/>
        </dgm:presLayoutVars>
      </dgm:prSet>
      <dgm:spPr/>
      <dgm:t>
        <a:bodyPr/>
        <a:lstStyle/>
        <a:p>
          <a:endParaRPr lang="es-AR"/>
        </a:p>
      </dgm:t>
    </dgm:pt>
    <dgm:pt modelId="{97BD98E1-0841-4C25-B4A3-B7CF0F1F4184}" type="pres">
      <dgm:prSet presAssocID="{046B2F67-24FA-4413-8322-2058CCF24F52}" presName="accent_4" presStyleCnt="0"/>
      <dgm:spPr/>
      <dgm:t>
        <a:bodyPr/>
        <a:lstStyle/>
        <a:p>
          <a:endParaRPr lang="es-AR"/>
        </a:p>
      </dgm:t>
    </dgm:pt>
    <dgm:pt modelId="{23CAB17D-C863-4F65-A312-F142BB7E69A8}" type="pres">
      <dgm:prSet presAssocID="{046B2F67-24FA-4413-8322-2058CCF24F52}" presName="accentRepeatNode" presStyleLbl="solidFgAcc1" presStyleIdx="3" presStyleCnt="4"/>
      <dgm:spPr/>
      <dgm:t>
        <a:bodyPr/>
        <a:lstStyle/>
        <a:p>
          <a:endParaRPr lang="es-AR"/>
        </a:p>
      </dgm:t>
    </dgm:pt>
  </dgm:ptLst>
  <dgm:cxnLst>
    <dgm:cxn modelId="{F9C680FC-C190-4918-BC26-6255329F8F61}" type="presOf" srcId="{4160DF29-5C6E-4903-BC89-BE73C1BCC1F0}" destId="{152F3DA8-3DA0-4B4F-9F90-B12F168D9C24}" srcOrd="0" destOrd="0" presId="urn:microsoft.com/office/officeart/2008/layout/VerticalCurvedList"/>
    <dgm:cxn modelId="{36DC7F19-FF52-4D21-AE02-121D1B90BA1C}" type="presOf" srcId="{046B2F67-24FA-4413-8322-2058CCF24F52}" destId="{7B581266-F415-4187-BC97-25277144D79D}" srcOrd="0" destOrd="0" presId="urn:microsoft.com/office/officeart/2008/layout/VerticalCurvedList"/>
    <dgm:cxn modelId="{0B06C7A7-2773-4965-B571-12C06CE3151C}" srcId="{5F7CEF5D-4647-4A84-93DA-FB99C6F7A7F5}" destId="{54FBDF36-20C9-4CB0-8013-F3E51545B317}" srcOrd="1" destOrd="0" parTransId="{E4736E57-FD70-4F5A-A528-D06C0B4B3CC7}" sibTransId="{6B016EAB-8034-4EC3-9E38-76ADCF343EA9}"/>
    <dgm:cxn modelId="{A7BE71A5-80E8-4F7C-A270-6E3E355D6B82}" type="presOf" srcId="{54FBDF36-20C9-4CB0-8013-F3E51545B317}" destId="{766FB594-5D21-4E6A-843C-C336F347D8EF}" srcOrd="0" destOrd="0" presId="urn:microsoft.com/office/officeart/2008/layout/VerticalCurvedList"/>
    <dgm:cxn modelId="{E525253B-B7B5-4CA8-BF46-9445DBE7BF89}" type="presOf" srcId="{5F7CEF5D-4647-4A84-93DA-FB99C6F7A7F5}" destId="{74A4996F-D466-4026-826F-B54AE6A12429}" srcOrd="0" destOrd="0" presId="urn:microsoft.com/office/officeart/2008/layout/VerticalCurvedList"/>
    <dgm:cxn modelId="{3C2E6FF6-4981-4942-B9EA-FBE0CF436A61}" srcId="{5F7CEF5D-4647-4A84-93DA-FB99C6F7A7F5}" destId="{046B2F67-24FA-4413-8322-2058CCF24F52}" srcOrd="3" destOrd="0" parTransId="{93A76068-906F-4EB8-ADA0-F3575BC11940}" sibTransId="{26562E63-39C6-4B63-A345-1DAE4418BC4F}"/>
    <dgm:cxn modelId="{ED20E03A-5B77-49CB-872C-8A6B29FB8946}" srcId="{5F7CEF5D-4647-4A84-93DA-FB99C6F7A7F5}" destId="{AD72D80C-0508-4DCC-BBFB-6F569ED80F01}" srcOrd="2" destOrd="0" parTransId="{DC79A41D-D546-4686-A180-75CB2218C085}" sibTransId="{3046AD17-D99D-49F0-8971-37508C1223A5}"/>
    <dgm:cxn modelId="{A676750A-F953-4D7A-A95C-DBFDF065B3B7}" type="presOf" srcId="{A32C1590-D41F-4B34-A3F3-9655FFF97E1E}" destId="{4C78C712-A271-4596-8023-11E7B14D19D3}" srcOrd="0" destOrd="0" presId="urn:microsoft.com/office/officeart/2008/layout/VerticalCurvedList"/>
    <dgm:cxn modelId="{CA5F37E1-E51D-4BE1-95E6-14EE1EEAB924}" type="presOf" srcId="{AD72D80C-0508-4DCC-BBFB-6F569ED80F01}" destId="{84BFA745-8DDD-4733-9903-145FC2ADBACC}" srcOrd="0" destOrd="0" presId="urn:microsoft.com/office/officeart/2008/layout/VerticalCurvedList"/>
    <dgm:cxn modelId="{E7007BC8-0388-41A4-A4F0-1C70EE37BCD3}" srcId="{5F7CEF5D-4647-4A84-93DA-FB99C6F7A7F5}" destId="{4160DF29-5C6E-4903-BC89-BE73C1BCC1F0}" srcOrd="0" destOrd="0" parTransId="{E3C57CAC-1B5C-4E8A-A84F-0D1D456B1CEF}" sibTransId="{A32C1590-D41F-4B34-A3F3-9655FFF97E1E}"/>
    <dgm:cxn modelId="{F5C93948-CC6A-4D85-825D-2C2C59694570}" type="presParOf" srcId="{74A4996F-D466-4026-826F-B54AE6A12429}" destId="{5E8251AD-134F-4F06-AFCE-147744837E91}" srcOrd="0" destOrd="0" presId="urn:microsoft.com/office/officeart/2008/layout/VerticalCurvedList"/>
    <dgm:cxn modelId="{711E4321-B5FD-41B0-83A0-06C3CBCA7447}" type="presParOf" srcId="{5E8251AD-134F-4F06-AFCE-147744837E91}" destId="{EBA4DA48-6458-404F-A43E-DF871E71F8AE}" srcOrd="0" destOrd="0" presId="urn:microsoft.com/office/officeart/2008/layout/VerticalCurvedList"/>
    <dgm:cxn modelId="{F68D9383-41E5-41DF-83B9-415F7F005CCD}" type="presParOf" srcId="{EBA4DA48-6458-404F-A43E-DF871E71F8AE}" destId="{4DBDFDBB-6B2F-4A99-B87D-17DD78B50889}" srcOrd="0" destOrd="0" presId="urn:microsoft.com/office/officeart/2008/layout/VerticalCurvedList"/>
    <dgm:cxn modelId="{142DE4B2-F862-41D3-AFCB-84218DDD2D29}" type="presParOf" srcId="{EBA4DA48-6458-404F-A43E-DF871E71F8AE}" destId="{4C78C712-A271-4596-8023-11E7B14D19D3}" srcOrd="1" destOrd="0" presId="urn:microsoft.com/office/officeart/2008/layout/VerticalCurvedList"/>
    <dgm:cxn modelId="{BEFA1747-D8F1-45A9-8513-833EB3D38DB3}" type="presParOf" srcId="{EBA4DA48-6458-404F-A43E-DF871E71F8AE}" destId="{A2D4BC6F-319E-426C-A360-D1DED21B4C0E}" srcOrd="2" destOrd="0" presId="urn:microsoft.com/office/officeart/2008/layout/VerticalCurvedList"/>
    <dgm:cxn modelId="{17472D09-70F5-405B-928E-C37E4778E166}" type="presParOf" srcId="{EBA4DA48-6458-404F-A43E-DF871E71F8AE}" destId="{FEBAB646-EED1-4BFA-AE13-180D43F82A59}" srcOrd="3" destOrd="0" presId="urn:microsoft.com/office/officeart/2008/layout/VerticalCurvedList"/>
    <dgm:cxn modelId="{D4C55A34-B17F-4577-9426-AF2C72FB4394}" type="presParOf" srcId="{5E8251AD-134F-4F06-AFCE-147744837E91}" destId="{152F3DA8-3DA0-4B4F-9F90-B12F168D9C24}" srcOrd="1" destOrd="0" presId="urn:microsoft.com/office/officeart/2008/layout/VerticalCurvedList"/>
    <dgm:cxn modelId="{C2BCD2CF-0435-4606-89E7-243FD8B992ED}" type="presParOf" srcId="{5E8251AD-134F-4F06-AFCE-147744837E91}" destId="{7E8C9B19-9949-42E8-9BDA-C3629EA1D023}" srcOrd="2" destOrd="0" presId="urn:microsoft.com/office/officeart/2008/layout/VerticalCurvedList"/>
    <dgm:cxn modelId="{BAFF8C7D-BA24-48D0-B908-4726B0512D62}" type="presParOf" srcId="{7E8C9B19-9949-42E8-9BDA-C3629EA1D023}" destId="{27883BAF-EB83-4132-B718-10F5869208E0}" srcOrd="0" destOrd="0" presId="urn:microsoft.com/office/officeart/2008/layout/VerticalCurvedList"/>
    <dgm:cxn modelId="{3557B0A3-2F4B-4CF0-9DDD-76ADF64C53C7}" type="presParOf" srcId="{5E8251AD-134F-4F06-AFCE-147744837E91}" destId="{766FB594-5D21-4E6A-843C-C336F347D8EF}" srcOrd="3" destOrd="0" presId="urn:microsoft.com/office/officeart/2008/layout/VerticalCurvedList"/>
    <dgm:cxn modelId="{72935F02-4687-4224-A246-F94B52B60FD4}" type="presParOf" srcId="{5E8251AD-134F-4F06-AFCE-147744837E91}" destId="{7ECE22CD-BFCE-4088-9D99-C973969233AD}" srcOrd="4" destOrd="0" presId="urn:microsoft.com/office/officeart/2008/layout/VerticalCurvedList"/>
    <dgm:cxn modelId="{34E47682-897C-4895-B8BE-EEA18B6425DA}" type="presParOf" srcId="{7ECE22CD-BFCE-4088-9D99-C973969233AD}" destId="{C0200BDF-C03E-429B-93F3-555C40D67ADD}" srcOrd="0" destOrd="0" presId="urn:microsoft.com/office/officeart/2008/layout/VerticalCurvedList"/>
    <dgm:cxn modelId="{5C433352-003A-45AF-AADB-961E6B91A362}" type="presParOf" srcId="{5E8251AD-134F-4F06-AFCE-147744837E91}" destId="{84BFA745-8DDD-4733-9903-145FC2ADBACC}" srcOrd="5" destOrd="0" presId="urn:microsoft.com/office/officeart/2008/layout/VerticalCurvedList"/>
    <dgm:cxn modelId="{E2BB9CCE-1454-4DD7-9EE1-F07BCFB9C593}" type="presParOf" srcId="{5E8251AD-134F-4F06-AFCE-147744837E91}" destId="{565F804C-379A-4581-BBAF-A98DED381960}" srcOrd="6" destOrd="0" presId="urn:microsoft.com/office/officeart/2008/layout/VerticalCurvedList"/>
    <dgm:cxn modelId="{FB000D0B-22B7-4BF7-A7A2-F04E4BAE45DB}" type="presParOf" srcId="{565F804C-379A-4581-BBAF-A98DED381960}" destId="{B6EE823A-CA99-422C-B47B-ED2979C32F5F}" srcOrd="0" destOrd="0" presId="urn:microsoft.com/office/officeart/2008/layout/VerticalCurvedList"/>
    <dgm:cxn modelId="{8D7760EC-BC39-4013-B150-E7DFD9145DEC}" type="presParOf" srcId="{5E8251AD-134F-4F06-AFCE-147744837E91}" destId="{7B581266-F415-4187-BC97-25277144D79D}" srcOrd="7" destOrd="0" presId="urn:microsoft.com/office/officeart/2008/layout/VerticalCurvedList"/>
    <dgm:cxn modelId="{43A0E282-BED5-4630-AFD9-21C163F9B51C}" type="presParOf" srcId="{5E8251AD-134F-4F06-AFCE-147744837E91}" destId="{97BD98E1-0841-4C25-B4A3-B7CF0F1F4184}" srcOrd="8" destOrd="0" presId="urn:microsoft.com/office/officeart/2008/layout/VerticalCurvedList"/>
    <dgm:cxn modelId="{BE15C81B-2877-4C3F-8AA9-0AE8BCDEC3F4}" type="presParOf" srcId="{97BD98E1-0841-4C25-B4A3-B7CF0F1F4184}" destId="{23CAB17D-C863-4F65-A312-F142BB7E69A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0DF5FB-8FFC-4549-B32C-FDB5315392F9}" type="doc">
      <dgm:prSet loTypeId="urn:microsoft.com/office/officeart/2008/layout/VerticalCurvedList" loCatId="list" qsTypeId="urn:microsoft.com/office/officeart/2005/8/quickstyle/simple5" qsCatId="simple" csTypeId="urn:microsoft.com/office/officeart/2005/8/colors/accent1_2" csCatId="accent1" phldr="1"/>
      <dgm:spPr/>
      <dgm:t>
        <a:bodyPr/>
        <a:lstStyle/>
        <a:p>
          <a:endParaRPr lang="es-AR"/>
        </a:p>
      </dgm:t>
    </dgm:pt>
    <dgm:pt modelId="{5C4F82E9-52BD-4190-AF79-A4B7A886F768}">
      <dgm:prSet phldrT="[Texto]"/>
      <dgm:spPr/>
      <dgm:t>
        <a:bodyPr/>
        <a:lstStyle/>
        <a:p>
          <a:r>
            <a:rPr lang="es-ES" altLang="es-AR" b="1" dirty="0" smtClean="0"/>
            <a:t>Evitar programas de difícil </a:t>
          </a:r>
          <a:r>
            <a:rPr lang="es-ES" altLang="es-AR" b="1" dirty="0" smtClean="0"/>
            <a:t>cumplimiento</a:t>
          </a:r>
          <a:r>
            <a:rPr lang="es-AR" altLang="es-AR" b="1" dirty="0" smtClean="0"/>
            <a:t> y Back-</a:t>
          </a:r>
          <a:r>
            <a:rPr lang="es-AR" altLang="es-AR" b="1" dirty="0" err="1" smtClean="0"/>
            <a:t>logs</a:t>
          </a:r>
          <a:endParaRPr lang="es-AR" dirty="0"/>
        </a:p>
      </dgm:t>
    </dgm:pt>
    <dgm:pt modelId="{CC39B3F9-FC40-44A0-B355-3E03B928A012}" type="parTrans" cxnId="{A34C027B-E8AF-4BBA-B525-EDFA0073DFAE}">
      <dgm:prSet/>
      <dgm:spPr/>
      <dgm:t>
        <a:bodyPr/>
        <a:lstStyle/>
        <a:p>
          <a:endParaRPr lang="es-AR"/>
        </a:p>
      </dgm:t>
    </dgm:pt>
    <dgm:pt modelId="{87477347-670B-4DD1-A43F-C19AC4A861DF}" type="sibTrans" cxnId="{A34C027B-E8AF-4BBA-B525-EDFA0073DFAE}">
      <dgm:prSet/>
      <dgm:spPr/>
      <dgm:t>
        <a:bodyPr/>
        <a:lstStyle/>
        <a:p>
          <a:endParaRPr lang="es-AR"/>
        </a:p>
      </dgm:t>
    </dgm:pt>
    <dgm:pt modelId="{4E3CF25D-313B-4AAF-B49B-3B3C433D515D}">
      <dgm:prSet/>
      <dgm:spPr/>
      <dgm:t>
        <a:bodyPr/>
        <a:lstStyle/>
        <a:p>
          <a:r>
            <a:rPr lang="es-ES" altLang="es-AR" b="1" dirty="0" smtClean="0"/>
            <a:t>Optimizar las tareas y enfocar los esfuerzos en las válvulas de mayor riesgo</a:t>
          </a:r>
          <a:endParaRPr lang="es-ES" altLang="es-AR" b="1" dirty="0" smtClean="0"/>
        </a:p>
      </dgm:t>
    </dgm:pt>
    <dgm:pt modelId="{17677565-E0DF-4566-87E0-E5AE742D1F5A}" type="parTrans" cxnId="{D4CA0262-952A-449B-BD21-C5F798D1C1A7}">
      <dgm:prSet/>
      <dgm:spPr/>
      <dgm:t>
        <a:bodyPr/>
        <a:lstStyle/>
        <a:p>
          <a:endParaRPr lang="es-AR"/>
        </a:p>
      </dgm:t>
    </dgm:pt>
    <dgm:pt modelId="{31CB2B6B-1506-416D-B050-ABAD9F1BFCE1}" type="sibTrans" cxnId="{D4CA0262-952A-449B-BD21-C5F798D1C1A7}">
      <dgm:prSet/>
      <dgm:spPr/>
      <dgm:t>
        <a:bodyPr/>
        <a:lstStyle/>
        <a:p>
          <a:endParaRPr lang="es-AR"/>
        </a:p>
      </dgm:t>
    </dgm:pt>
    <dgm:pt modelId="{543F5947-0F96-4864-8256-95FD33A47725}">
      <dgm:prSet/>
      <dgm:spPr/>
      <dgm:t>
        <a:bodyPr/>
        <a:lstStyle/>
        <a:p>
          <a:r>
            <a:rPr lang="es-ES" altLang="es-AR" b="1" dirty="0" smtClean="0"/>
            <a:t>Reducir </a:t>
          </a:r>
          <a:r>
            <a:rPr lang="es-ES" altLang="es-AR" b="1" dirty="0" smtClean="0"/>
            <a:t>los </a:t>
          </a:r>
          <a:r>
            <a:rPr lang="es-ES" altLang="es-AR" b="1" dirty="0" smtClean="0"/>
            <a:t>costos </a:t>
          </a:r>
          <a:r>
            <a:rPr lang="es-ES" altLang="es-AR" b="1" dirty="0" smtClean="0"/>
            <a:t>estimados en logística y mantenimiento</a:t>
          </a:r>
          <a:endParaRPr lang="es-ES" altLang="es-AR" b="1" dirty="0" smtClean="0"/>
        </a:p>
      </dgm:t>
    </dgm:pt>
    <dgm:pt modelId="{ABA18E61-5F55-45FA-A3FB-B78E38162F56}" type="parTrans" cxnId="{06A0DDF7-9F28-4AB3-8B8F-F2EC332E6473}">
      <dgm:prSet/>
      <dgm:spPr/>
      <dgm:t>
        <a:bodyPr/>
        <a:lstStyle/>
        <a:p>
          <a:endParaRPr lang="es-AR"/>
        </a:p>
      </dgm:t>
    </dgm:pt>
    <dgm:pt modelId="{97A4793E-859B-49C1-A378-61D590D776AB}" type="sibTrans" cxnId="{06A0DDF7-9F28-4AB3-8B8F-F2EC332E6473}">
      <dgm:prSet/>
      <dgm:spPr/>
      <dgm:t>
        <a:bodyPr/>
        <a:lstStyle/>
        <a:p>
          <a:endParaRPr lang="es-AR"/>
        </a:p>
      </dgm:t>
    </dgm:pt>
    <dgm:pt modelId="{A8DAA6C2-755E-4D5B-BD6E-5B124ADBC818}">
      <dgm:prSet/>
      <dgm:spPr/>
      <dgm:t>
        <a:bodyPr/>
        <a:lstStyle/>
        <a:p>
          <a:r>
            <a:rPr lang="es-ES" altLang="es-AR" b="1" dirty="0" smtClean="0"/>
            <a:t>Ser implementada en cualquier otro tipo de instalaciones e industrias</a:t>
          </a:r>
          <a:endParaRPr lang="es-AR" altLang="es-AR" b="1" dirty="0" smtClean="0"/>
        </a:p>
      </dgm:t>
    </dgm:pt>
    <dgm:pt modelId="{BEA7ABD3-3CF6-41CF-BE26-98468DEA5095}" type="parTrans" cxnId="{E95CC2C6-7B8B-44B8-9E55-5F206D7C5D36}">
      <dgm:prSet/>
      <dgm:spPr/>
      <dgm:t>
        <a:bodyPr/>
        <a:lstStyle/>
        <a:p>
          <a:endParaRPr lang="es-AR"/>
        </a:p>
      </dgm:t>
    </dgm:pt>
    <dgm:pt modelId="{D5886850-D009-4721-B71E-9D7B9DEFA37A}" type="sibTrans" cxnId="{E95CC2C6-7B8B-44B8-9E55-5F206D7C5D36}">
      <dgm:prSet/>
      <dgm:spPr/>
      <dgm:t>
        <a:bodyPr/>
        <a:lstStyle/>
        <a:p>
          <a:endParaRPr lang="es-AR"/>
        </a:p>
      </dgm:t>
    </dgm:pt>
    <dgm:pt modelId="{E3082367-A815-439B-A412-9D69C601FEB2}" type="pres">
      <dgm:prSet presAssocID="{250DF5FB-8FFC-4549-B32C-FDB5315392F9}" presName="Name0" presStyleCnt="0">
        <dgm:presLayoutVars>
          <dgm:chMax val="7"/>
          <dgm:chPref val="7"/>
          <dgm:dir/>
        </dgm:presLayoutVars>
      </dgm:prSet>
      <dgm:spPr/>
      <dgm:t>
        <a:bodyPr/>
        <a:lstStyle/>
        <a:p>
          <a:endParaRPr lang="es-AR"/>
        </a:p>
      </dgm:t>
    </dgm:pt>
    <dgm:pt modelId="{5847719B-CF93-4863-B045-2D9B7E826775}" type="pres">
      <dgm:prSet presAssocID="{250DF5FB-8FFC-4549-B32C-FDB5315392F9}" presName="Name1" presStyleCnt="0"/>
      <dgm:spPr/>
    </dgm:pt>
    <dgm:pt modelId="{C6474B37-93BD-40C6-89E9-5921CD84EE21}" type="pres">
      <dgm:prSet presAssocID="{250DF5FB-8FFC-4549-B32C-FDB5315392F9}" presName="cycle" presStyleCnt="0"/>
      <dgm:spPr/>
    </dgm:pt>
    <dgm:pt modelId="{CEB9CAC5-DB01-4AB8-BC6D-DAB3FA14E6D5}" type="pres">
      <dgm:prSet presAssocID="{250DF5FB-8FFC-4549-B32C-FDB5315392F9}" presName="srcNode" presStyleLbl="node1" presStyleIdx="0" presStyleCnt="4"/>
      <dgm:spPr/>
    </dgm:pt>
    <dgm:pt modelId="{C428A4E2-AFC2-4657-BAD0-60C0106DFF25}" type="pres">
      <dgm:prSet presAssocID="{250DF5FB-8FFC-4549-B32C-FDB5315392F9}" presName="conn" presStyleLbl="parChTrans1D2" presStyleIdx="0" presStyleCnt="1"/>
      <dgm:spPr/>
      <dgm:t>
        <a:bodyPr/>
        <a:lstStyle/>
        <a:p>
          <a:endParaRPr lang="es-AR"/>
        </a:p>
      </dgm:t>
    </dgm:pt>
    <dgm:pt modelId="{C9CCF54F-D05B-45A3-AC81-BD9245E2A3EF}" type="pres">
      <dgm:prSet presAssocID="{250DF5FB-8FFC-4549-B32C-FDB5315392F9}" presName="extraNode" presStyleLbl="node1" presStyleIdx="0" presStyleCnt="4"/>
      <dgm:spPr/>
    </dgm:pt>
    <dgm:pt modelId="{036DC4CC-F6B9-4B16-99D5-0F346708EFCA}" type="pres">
      <dgm:prSet presAssocID="{250DF5FB-8FFC-4549-B32C-FDB5315392F9}" presName="dstNode" presStyleLbl="node1" presStyleIdx="0" presStyleCnt="4"/>
      <dgm:spPr/>
    </dgm:pt>
    <dgm:pt modelId="{8AF5AAD7-E3A7-47B7-ADAB-14666E88D028}" type="pres">
      <dgm:prSet presAssocID="{5C4F82E9-52BD-4190-AF79-A4B7A886F768}" presName="text_1" presStyleLbl="node1" presStyleIdx="0" presStyleCnt="4">
        <dgm:presLayoutVars>
          <dgm:bulletEnabled val="1"/>
        </dgm:presLayoutVars>
      </dgm:prSet>
      <dgm:spPr/>
      <dgm:t>
        <a:bodyPr/>
        <a:lstStyle/>
        <a:p>
          <a:endParaRPr lang="es-AR"/>
        </a:p>
      </dgm:t>
    </dgm:pt>
    <dgm:pt modelId="{092BAC84-C8C3-4A1E-978B-6B45CC0E730D}" type="pres">
      <dgm:prSet presAssocID="{5C4F82E9-52BD-4190-AF79-A4B7A886F768}" presName="accent_1" presStyleCnt="0"/>
      <dgm:spPr/>
    </dgm:pt>
    <dgm:pt modelId="{1D45BA2F-59D8-4673-8AC8-33DFAE733B58}" type="pres">
      <dgm:prSet presAssocID="{5C4F82E9-52BD-4190-AF79-A4B7A886F768}" presName="accentRepeatNode" presStyleLbl="solidFgAcc1" presStyleIdx="0" presStyleCnt="4"/>
      <dgm:spPr/>
    </dgm:pt>
    <dgm:pt modelId="{2C0CE994-832A-4A16-8C20-8249A6CCD403}" type="pres">
      <dgm:prSet presAssocID="{4E3CF25D-313B-4AAF-B49B-3B3C433D515D}" presName="text_2" presStyleLbl="node1" presStyleIdx="1" presStyleCnt="4">
        <dgm:presLayoutVars>
          <dgm:bulletEnabled val="1"/>
        </dgm:presLayoutVars>
      </dgm:prSet>
      <dgm:spPr/>
      <dgm:t>
        <a:bodyPr/>
        <a:lstStyle/>
        <a:p>
          <a:endParaRPr lang="es-AR"/>
        </a:p>
      </dgm:t>
    </dgm:pt>
    <dgm:pt modelId="{8411838E-D056-473E-8D0C-47CFA0602020}" type="pres">
      <dgm:prSet presAssocID="{4E3CF25D-313B-4AAF-B49B-3B3C433D515D}" presName="accent_2" presStyleCnt="0"/>
      <dgm:spPr/>
    </dgm:pt>
    <dgm:pt modelId="{F3D1B7FF-DAD9-47A7-A32E-B994DF05C492}" type="pres">
      <dgm:prSet presAssocID="{4E3CF25D-313B-4AAF-B49B-3B3C433D515D}" presName="accentRepeatNode" presStyleLbl="solidFgAcc1" presStyleIdx="1" presStyleCnt="4"/>
      <dgm:spPr/>
    </dgm:pt>
    <dgm:pt modelId="{E7488573-12C3-421A-80D5-0B91A8EDCFC0}" type="pres">
      <dgm:prSet presAssocID="{543F5947-0F96-4864-8256-95FD33A47725}" presName="text_3" presStyleLbl="node1" presStyleIdx="2" presStyleCnt="4">
        <dgm:presLayoutVars>
          <dgm:bulletEnabled val="1"/>
        </dgm:presLayoutVars>
      </dgm:prSet>
      <dgm:spPr/>
      <dgm:t>
        <a:bodyPr/>
        <a:lstStyle/>
        <a:p>
          <a:endParaRPr lang="es-AR"/>
        </a:p>
      </dgm:t>
    </dgm:pt>
    <dgm:pt modelId="{E5554FF6-CFA4-4A02-91AA-B6F347D59C54}" type="pres">
      <dgm:prSet presAssocID="{543F5947-0F96-4864-8256-95FD33A47725}" presName="accent_3" presStyleCnt="0"/>
      <dgm:spPr/>
    </dgm:pt>
    <dgm:pt modelId="{C60A5C62-458B-4331-ADA3-278DCD4BD2D3}" type="pres">
      <dgm:prSet presAssocID="{543F5947-0F96-4864-8256-95FD33A47725}" presName="accentRepeatNode" presStyleLbl="solidFgAcc1" presStyleIdx="2" presStyleCnt="4"/>
      <dgm:spPr/>
    </dgm:pt>
    <dgm:pt modelId="{854FD4F3-0DFA-4335-A010-1F2F90772F6C}" type="pres">
      <dgm:prSet presAssocID="{A8DAA6C2-755E-4D5B-BD6E-5B124ADBC818}" presName="text_4" presStyleLbl="node1" presStyleIdx="3" presStyleCnt="4">
        <dgm:presLayoutVars>
          <dgm:bulletEnabled val="1"/>
        </dgm:presLayoutVars>
      </dgm:prSet>
      <dgm:spPr/>
      <dgm:t>
        <a:bodyPr/>
        <a:lstStyle/>
        <a:p>
          <a:endParaRPr lang="es-AR"/>
        </a:p>
      </dgm:t>
    </dgm:pt>
    <dgm:pt modelId="{D532ECF4-98D2-41D7-86F6-690D41CF55F5}" type="pres">
      <dgm:prSet presAssocID="{A8DAA6C2-755E-4D5B-BD6E-5B124ADBC818}" presName="accent_4" presStyleCnt="0"/>
      <dgm:spPr/>
    </dgm:pt>
    <dgm:pt modelId="{56131D54-E271-463E-B426-17C5E4EDA75F}" type="pres">
      <dgm:prSet presAssocID="{A8DAA6C2-755E-4D5B-BD6E-5B124ADBC818}" presName="accentRepeatNode" presStyleLbl="solidFgAcc1" presStyleIdx="3" presStyleCnt="4"/>
      <dgm:spPr/>
    </dgm:pt>
  </dgm:ptLst>
  <dgm:cxnLst>
    <dgm:cxn modelId="{D6EB6A85-05FB-4A10-B29D-FF8B9DBAADBA}" type="presOf" srcId="{543F5947-0F96-4864-8256-95FD33A47725}" destId="{E7488573-12C3-421A-80D5-0B91A8EDCFC0}" srcOrd="0" destOrd="0" presId="urn:microsoft.com/office/officeart/2008/layout/VerticalCurvedList"/>
    <dgm:cxn modelId="{1552BC18-CC7B-4414-903D-DFE6A4CA555A}" type="presOf" srcId="{87477347-670B-4DD1-A43F-C19AC4A861DF}" destId="{C428A4E2-AFC2-4657-BAD0-60C0106DFF25}" srcOrd="0" destOrd="0" presId="urn:microsoft.com/office/officeart/2008/layout/VerticalCurvedList"/>
    <dgm:cxn modelId="{638EA1DA-3801-4A4E-BBA3-6C62B9624BEA}" type="presOf" srcId="{A8DAA6C2-755E-4D5B-BD6E-5B124ADBC818}" destId="{854FD4F3-0DFA-4335-A010-1F2F90772F6C}" srcOrd="0" destOrd="0" presId="urn:microsoft.com/office/officeart/2008/layout/VerticalCurvedList"/>
    <dgm:cxn modelId="{0700612C-0F66-4562-B86A-7D1B29FF1A3D}" type="presOf" srcId="{250DF5FB-8FFC-4549-B32C-FDB5315392F9}" destId="{E3082367-A815-439B-A412-9D69C601FEB2}" srcOrd="0" destOrd="0" presId="urn:microsoft.com/office/officeart/2008/layout/VerticalCurvedList"/>
    <dgm:cxn modelId="{06A0DDF7-9F28-4AB3-8B8F-F2EC332E6473}" srcId="{250DF5FB-8FFC-4549-B32C-FDB5315392F9}" destId="{543F5947-0F96-4864-8256-95FD33A47725}" srcOrd="2" destOrd="0" parTransId="{ABA18E61-5F55-45FA-A3FB-B78E38162F56}" sibTransId="{97A4793E-859B-49C1-A378-61D590D776AB}"/>
    <dgm:cxn modelId="{A34C027B-E8AF-4BBA-B525-EDFA0073DFAE}" srcId="{250DF5FB-8FFC-4549-B32C-FDB5315392F9}" destId="{5C4F82E9-52BD-4190-AF79-A4B7A886F768}" srcOrd="0" destOrd="0" parTransId="{CC39B3F9-FC40-44A0-B355-3E03B928A012}" sibTransId="{87477347-670B-4DD1-A43F-C19AC4A861DF}"/>
    <dgm:cxn modelId="{138BFA02-EAD3-44A7-81A9-91DE6FF5AE1E}" type="presOf" srcId="{4E3CF25D-313B-4AAF-B49B-3B3C433D515D}" destId="{2C0CE994-832A-4A16-8C20-8249A6CCD403}" srcOrd="0" destOrd="0" presId="urn:microsoft.com/office/officeart/2008/layout/VerticalCurvedList"/>
    <dgm:cxn modelId="{D4CA0262-952A-449B-BD21-C5F798D1C1A7}" srcId="{250DF5FB-8FFC-4549-B32C-FDB5315392F9}" destId="{4E3CF25D-313B-4AAF-B49B-3B3C433D515D}" srcOrd="1" destOrd="0" parTransId="{17677565-E0DF-4566-87E0-E5AE742D1F5A}" sibTransId="{31CB2B6B-1506-416D-B050-ABAD9F1BFCE1}"/>
    <dgm:cxn modelId="{933F49D7-8807-49C5-9F26-27D957618EEA}" type="presOf" srcId="{5C4F82E9-52BD-4190-AF79-A4B7A886F768}" destId="{8AF5AAD7-E3A7-47B7-ADAB-14666E88D028}" srcOrd="0" destOrd="0" presId="urn:microsoft.com/office/officeart/2008/layout/VerticalCurvedList"/>
    <dgm:cxn modelId="{E95CC2C6-7B8B-44B8-9E55-5F206D7C5D36}" srcId="{250DF5FB-8FFC-4549-B32C-FDB5315392F9}" destId="{A8DAA6C2-755E-4D5B-BD6E-5B124ADBC818}" srcOrd="3" destOrd="0" parTransId="{BEA7ABD3-3CF6-41CF-BE26-98468DEA5095}" sibTransId="{D5886850-D009-4721-B71E-9D7B9DEFA37A}"/>
    <dgm:cxn modelId="{6AE96B65-8428-4A59-A7F4-CFD951D9FCBD}" type="presParOf" srcId="{E3082367-A815-439B-A412-9D69C601FEB2}" destId="{5847719B-CF93-4863-B045-2D9B7E826775}" srcOrd="0" destOrd="0" presId="urn:microsoft.com/office/officeart/2008/layout/VerticalCurvedList"/>
    <dgm:cxn modelId="{B5E36C44-843C-4E79-B31B-444DD8CFD640}" type="presParOf" srcId="{5847719B-CF93-4863-B045-2D9B7E826775}" destId="{C6474B37-93BD-40C6-89E9-5921CD84EE21}" srcOrd="0" destOrd="0" presId="urn:microsoft.com/office/officeart/2008/layout/VerticalCurvedList"/>
    <dgm:cxn modelId="{6273BD27-81F7-4872-BBA8-D0FCDC9ED24C}" type="presParOf" srcId="{C6474B37-93BD-40C6-89E9-5921CD84EE21}" destId="{CEB9CAC5-DB01-4AB8-BC6D-DAB3FA14E6D5}" srcOrd="0" destOrd="0" presId="urn:microsoft.com/office/officeart/2008/layout/VerticalCurvedList"/>
    <dgm:cxn modelId="{009FA274-BC7A-4675-9F46-07D8C2ED5066}" type="presParOf" srcId="{C6474B37-93BD-40C6-89E9-5921CD84EE21}" destId="{C428A4E2-AFC2-4657-BAD0-60C0106DFF25}" srcOrd="1" destOrd="0" presId="urn:microsoft.com/office/officeart/2008/layout/VerticalCurvedList"/>
    <dgm:cxn modelId="{D942088E-A89E-4D53-A9A6-42E70BCF459F}" type="presParOf" srcId="{C6474B37-93BD-40C6-89E9-5921CD84EE21}" destId="{C9CCF54F-D05B-45A3-AC81-BD9245E2A3EF}" srcOrd="2" destOrd="0" presId="urn:microsoft.com/office/officeart/2008/layout/VerticalCurvedList"/>
    <dgm:cxn modelId="{A334651E-4AA8-42A2-8EF7-8D44296C6882}" type="presParOf" srcId="{C6474B37-93BD-40C6-89E9-5921CD84EE21}" destId="{036DC4CC-F6B9-4B16-99D5-0F346708EFCA}" srcOrd="3" destOrd="0" presId="urn:microsoft.com/office/officeart/2008/layout/VerticalCurvedList"/>
    <dgm:cxn modelId="{1EA19946-6BF7-47C0-9CC0-9440591A4396}" type="presParOf" srcId="{5847719B-CF93-4863-B045-2D9B7E826775}" destId="{8AF5AAD7-E3A7-47B7-ADAB-14666E88D028}" srcOrd="1" destOrd="0" presId="urn:microsoft.com/office/officeart/2008/layout/VerticalCurvedList"/>
    <dgm:cxn modelId="{9EA12361-22FD-4E9A-BC29-484ED036B011}" type="presParOf" srcId="{5847719B-CF93-4863-B045-2D9B7E826775}" destId="{092BAC84-C8C3-4A1E-978B-6B45CC0E730D}" srcOrd="2" destOrd="0" presId="urn:microsoft.com/office/officeart/2008/layout/VerticalCurvedList"/>
    <dgm:cxn modelId="{9CFC6B7B-3543-4B11-8F05-6F53C21C3EF4}" type="presParOf" srcId="{092BAC84-C8C3-4A1E-978B-6B45CC0E730D}" destId="{1D45BA2F-59D8-4673-8AC8-33DFAE733B58}" srcOrd="0" destOrd="0" presId="urn:microsoft.com/office/officeart/2008/layout/VerticalCurvedList"/>
    <dgm:cxn modelId="{24980588-8750-49FC-81CC-B935057B8C01}" type="presParOf" srcId="{5847719B-CF93-4863-B045-2D9B7E826775}" destId="{2C0CE994-832A-4A16-8C20-8249A6CCD403}" srcOrd="3" destOrd="0" presId="urn:microsoft.com/office/officeart/2008/layout/VerticalCurvedList"/>
    <dgm:cxn modelId="{0F878101-B747-4F75-AEB8-0C748E245302}" type="presParOf" srcId="{5847719B-CF93-4863-B045-2D9B7E826775}" destId="{8411838E-D056-473E-8D0C-47CFA0602020}" srcOrd="4" destOrd="0" presId="urn:microsoft.com/office/officeart/2008/layout/VerticalCurvedList"/>
    <dgm:cxn modelId="{B8DEDBE1-5C9E-4513-AC85-A61A7E3C8FF6}" type="presParOf" srcId="{8411838E-D056-473E-8D0C-47CFA0602020}" destId="{F3D1B7FF-DAD9-47A7-A32E-B994DF05C492}" srcOrd="0" destOrd="0" presId="urn:microsoft.com/office/officeart/2008/layout/VerticalCurvedList"/>
    <dgm:cxn modelId="{90C22EB6-4722-4EA3-B0D9-CE636BBA6904}" type="presParOf" srcId="{5847719B-CF93-4863-B045-2D9B7E826775}" destId="{E7488573-12C3-421A-80D5-0B91A8EDCFC0}" srcOrd="5" destOrd="0" presId="urn:microsoft.com/office/officeart/2008/layout/VerticalCurvedList"/>
    <dgm:cxn modelId="{256A999B-3491-45CC-B139-623E3A6C3884}" type="presParOf" srcId="{5847719B-CF93-4863-B045-2D9B7E826775}" destId="{E5554FF6-CFA4-4A02-91AA-B6F347D59C54}" srcOrd="6" destOrd="0" presId="urn:microsoft.com/office/officeart/2008/layout/VerticalCurvedList"/>
    <dgm:cxn modelId="{6B5DCDE1-DCC2-477B-AF7F-1892D13C240F}" type="presParOf" srcId="{E5554FF6-CFA4-4A02-91AA-B6F347D59C54}" destId="{C60A5C62-458B-4331-ADA3-278DCD4BD2D3}" srcOrd="0" destOrd="0" presId="urn:microsoft.com/office/officeart/2008/layout/VerticalCurvedList"/>
    <dgm:cxn modelId="{6A1CE29B-C937-42A6-9688-E9109145E4B9}" type="presParOf" srcId="{5847719B-CF93-4863-B045-2D9B7E826775}" destId="{854FD4F3-0DFA-4335-A010-1F2F90772F6C}" srcOrd="7" destOrd="0" presId="urn:microsoft.com/office/officeart/2008/layout/VerticalCurvedList"/>
    <dgm:cxn modelId="{AF471EFD-4CD1-4FF6-B51B-993E61CB1B8D}" type="presParOf" srcId="{5847719B-CF93-4863-B045-2D9B7E826775}" destId="{D532ECF4-98D2-41D7-86F6-690D41CF55F5}" srcOrd="8" destOrd="0" presId="urn:microsoft.com/office/officeart/2008/layout/VerticalCurvedList"/>
    <dgm:cxn modelId="{E50728E6-556F-43C4-8691-1BCABC844676}" type="presParOf" srcId="{D532ECF4-98D2-41D7-86F6-690D41CF55F5}" destId="{56131D54-E271-463E-B426-17C5E4EDA75F}"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22C50-8D3E-4F79-B98D-FDCB68A25075}">
      <dsp:nvSpPr>
        <dsp:cNvPr id="0" name=""/>
        <dsp:cNvSpPr/>
      </dsp:nvSpPr>
      <dsp:spPr>
        <a:xfrm>
          <a:off x="2087" y="3056665"/>
          <a:ext cx="1858014" cy="7432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AR" sz="1200" kern="1200" dirty="0" smtClean="0"/>
            <a:t>Identificar tipo de válvula, servicios y características</a:t>
          </a:r>
          <a:endParaRPr lang="es-AR" sz="1200" kern="1200" dirty="0"/>
        </a:p>
      </dsp:txBody>
      <dsp:txXfrm>
        <a:off x="373690" y="3056665"/>
        <a:ext cx="1114809" cy="743205"/>
      </dsp:txXfrm>
    </dsp:sp>
    <dsp:sp modelId="{EBCF4B35-4722-4B7B-BCA4-C484099FA454}">
      <dsp:nvSpPr>
        <dsp:cNvPr id="0" name=""/>
        <dsp:cNvSpPr/>
      </dsp:nvSpPr>
      <dsp:spPr>
        <a:xfrm>
          <a:off x="1674301" y="3056665"/>
          <a:ext cx="1858014" cy="7432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AR" sz="1200" kern="1200" dirty="0" smtClean="0"/>
            <a:t>Evaluación del Riesgo</a:t>
          </a:r>
          <a:endParaRPr lang="es-AR" sz="1200" kern="1200" dirty="0"/>
        </a:p>
      </dsp:txBody>
      <dsp:txXfrm>
        <a:off x="2045904" y="3056665"/>
        <a:ext cx="1114809" cy="743205"/>
      </dsp:txXfrm>
    </dsp:sp>
    <dsp:sp modelId="{13974496-CB09-42E7-8B57-058A9768E96C}">
      <dsp:nvSpPr>
        <dsp:cNvPr id="0" name=""/>
        <dsp:cNvSpPr/>
      </dsp:nvSpPr>
      <dsp:spPr>
        <a:xfrm>
          <a:off x="3346514" y="3056665"/>
          <a:ext cx="1858014" cy="7432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AR" sz="1200" kern="1200" dirty="0" smtClean="0"/>
            <a:t>Asignación de frecuencias de Calibración e Inspección</a:t>
          </a:r>
          <a:endParaRPr lang="es-AR" sz="1200" kern="1200" dirty="0"/>
        </a:p>
      </dsp:txBody>
      <dsp:txXfrm>
        <a:off x="3718117" y="3056665"/>
        <a:ext cx="1114809" cy="743205"/>
      </dsp:txXfrm>
    </dsp:sp>
    <dsp:sp modelId="{840257F8-9AEB-4D41-A7D3-6EE3BC33CEA0}">
      <dsp:nvSpPr>
        <dsp:cNvPr id="0" name=""/>
        <dsp:cNvSpPr/>
      </dsp:nvSpPr>
      <dsp:spPr>
        <a:xfrm>
          <a:off x="5018727" y="3056665"/>
          <a:ext cx="1858014" cy="7432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AR" sz="1200" kern="1200" dirty="0" smtClean="0"/>
            <a:t>Inspección y pruebas</a:t>
          </a:r>
          <a:endParaRPr lang="es-AR" sz="1200" kern="1200" dirty="0"/>
        </a:p>
      </dsp:txBody>
      <dsp:txXfrm>
        <a:off x="5390330" y="3056665"/>
        <a:ext cx="1114809" cy="743205"/>
      </dsp:txXfrm>
    </dsp:sp>
    <dsp:sp modelId="{0D459526-6BD8-4487-9B0B-3D583B8097E5}">
      <dsp:nvSpPr>
        <dsp:cNvPr id="0" name=""/>
        <dsp:cNvSpPr/>
      </dsp:nvSpPr>
      <dsp:spPr>
        <a:xfrm>
          <a:off x="6690941" y="3056665"/>
          <a:ext cx="1858014" cy="743205"/>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AR" sz="1200" kern="1200" dirty="0" smtClean="0"/>
            <a:t>Revisión de Resultados</a:t>
          </a:r>
          <a:endParaRPr lang="es-AR" sz="1200" kern="1200" dirty="0"/>
        </a:p>
      </dsp:txBody>
      <dsp:txXfrm>
        <a:off x="7062544" y="3056665"/>
        <a:ext cx="1114809" cy="7432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39222-3FA0-4F29-9290-F8B4DA286135}">
      <dsp:nvSpPr>
        <dsp:cNvPr id="0" name=""/>
        <dsp:cNvSpPr/>
      </dsp:nvSpPr>
      <dsp:spPr>
        <a:xfrm rot="10800000">
          <a:off x="0" y="175974"/>
          <a:ext cx="1859868" cy="743947"/>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6002" tIns="16002" rIns="48006" bIns="16002" numCol="1" spcCol="1270" anchor="ctr" anchorCtr="0">
          <a:noAutofit/>
        </a:bodyPr>
        <a:lstStyle/>
        <a:p>
          <a:pPr lvl="0" algn="ctr" defTabSz="533400">
            <a:lnSpc>
              <a:spcPct val="90000"/>
            </a:lnSpc>
            <a:spcBef>
              <a:spcPct val="0"/>
            </a:spcBef>
            <a:spcAft>
              <a:spcPct val="35000"/>
            </a:spcAft>
          </a:pPr>
          <a:r>
            <a:rPr lang="es-AR" sz="1200" kern="1200" dirty="0" smtClean="0"/>
            <a:t>Actualización del Análisis</a:t>
          </a:r>
          <a:endParaRPr lang="es-AR" sz="1200" kern="1200" dirty="0"/>
        </a:p>
      </dsp:txBody>
      <dsp:txXfrm rot="10800000">
        <a:off x="371973" y="175974"/>
        <a:ext cx="1115921" cy="743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67901-8E1C-4BB1-B14F-78533CAC3180}">
      <dsp:nvSpPr>
        <dsp:cNvPr id="0" name=""/>
        <dsp:cNvSpPr/>
      </dsp:nvSpPr>
      <dsp:spPr>
        <a:xfrm>
          <a:off x="0" y="0"/>
          <a:ext cx="70321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F3EB1661-99EF-4196-B0B0-1EA0A1B87F5D}">
      <dsp:nvSpPr>
        <dsp:cNvPr id="0" name=""/>
        <dsp:cNvSpPr/>
      </dsp:nvSpPr>
      <dsp:spPr>
        <a:xfrm>
          <a:off x="0" y="0"/>
          <a:ext cx="7032104" cy="54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kern="1200" dirty="0" smtClean="0">
              <a:latin typeface="Arial" pitchFamily="34" charset="0"/>
              <a:ea typeface="Times New Roman" pitchFamily="18" charset="0"/>
              <a:cs typeface="Arial" pitchFamily="34" charset="0"/>
            </a:rPr>
            <a:t>Cálculo de la Probabilidad de Falla en Demanda</a:t>
          </a:r>
          <a:endParaRPr lang="es-ES" sz="1600" kern="1200" dirty="0">
            <a:latin typeface="Arial" pitchFamily="34" charset="0"/>
            <a:ea typeface="Times New Roman" pitchFamily="18" charset="0"/>
            <a:cs typeface="Arial" pitchFamily="34" charset="0"/>
          </a:endParaRPr>
        </a:p>
      </dsp:txBody>
      <dsp:txXfrm>
        <a:off x="0" y="0"/>
        <a:ext cx="7032104" cy="549060"/>
      </dsp:txXfrm>
    </dsp:sp>
    <dsp:sp modelId="{DBA5C3C1-2105-4E51-BC65-3CFD9D451626}">
      <dsp:nvSpPr>
        <dsp:cNvPr id="0" name=""/>
        <dsp:cNvSpPr/>
      </dsp:nvSpPr>
      <dsp:spPr>
        <a:xfrm>
          <a:off x="0" y="549060"/>
          <a:ext cx="70321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DFD0A3E-AAB9-46BA-A343-A21048CFAAA2}">
      <dsp:nvSpPr>
        <dsp:cNvPr id="0" name=""/>
        <dsp:cNvSpPr/>
      </dsp:nvSpPr>
      <dsp:spPr>
        <a:xfrm>
          <a:off x="0" y="549060"/>
          <a:ext cx="7032104" cy="54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kern="1200" dirty="0" smtClean="0">
              <a:latin typeface="Arial" pitchFamily="34" charset="0"/>
              <a:ea typeface="Times New Roman" pitchFamily="18" charset="0"/>
              <a:cs typeface="Arial" pitchFamily="34" charset="0"/>
            </a:rPr>
            <a:t>Cálculo de Probabilidad de Escenarios de Sobrepresión</a:t>
          </a:r>
          <a:endParaRPr lang="es-ES" sz="1600" kern="1200" dirty="0">
            <a:latin typeface="Arial" pitchFamily="34" charset="0"/>
            <a:ea typeface="Times New Roman" pitchFamily="18" charset="0"/>
            <a:cs typeface="Arial" pitchFamily="34" charset="0"/>
          </a:endParaRPr>
        </a:p>
      </dsp:txBody>
      <dsp:txXfrm>
        <a:off x="0" y="549060"/>
        <a:ext cx="7032104" cy="549060"/>
      </dsp:txXfrm>
    </dsp:sp>
    <dsp:sp modelId="{C2E71455-4A76-431B-BCF7-B085DC79E2DF}">
      <dsp:nvSpPr>
        <dsp:cNvPr id="0" name=""/>
        <dsp:cNvSpPr/>
      </dsp:nvSpPr>
      <dsp:spPr>
        <a:xfrm>
          <a:off x="0" y="1098121"/>
          <a:ext cx="70321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B77A48A-4992-44DD-ABAD-30354B528F2E}">
      <dsp:nvSpPr>
        <dsp:cNvPr id="0" name=""/>
        <dsp:cNvSpPr/>
      </dsp:nvSpPr>
      <dsp:spPr>
        <a:xfrm>
          <a:off x="0" y="1098121"/>
          <a:ext cx="7032104" cy="54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kern="1200" dirty="0" smtClean="0">
              <a:latin typeface="Arial" pitchFamily="34" charset="0"/>
              <a:ea typeface="Times New Roman" pitchFamily="18" charset="0"/>
              <a:cs typeface="Arial" pitchFamily="34" charset="0"/>
            </a:rPr>
            <a:t>Cálculo de Probabilidad Estimada para Equipo Protegido</a:t>
          </a:r>
          <a:endParaRPr lang="es-ES" sz="1600" kern="1200" dirty="0">
            <a:latin typeface="Arial" pitchFamily="34" charset="0"/>
            <a:ea typeface="Times New Roman" pitchFamily="18" charset="0"/>
            <a:cs typeface="Arial" pitchFamily="34" charset="0"/>
          </a:endParaRPr>
        </a:p>
      </dsp:txBody>
      <dsp:txXfrm>
        <a:off x="0" y="1098121"/>
        <a:ext cx="7032104" cy="549060"/>
      </dsp:txXfrm>
    </dsp:sp>
    <dsp:sp modelId="{34AB1C56-32DC-4E88-BAD5-CF8F81222F65}">
      <dsp:nvSpPr>
        <dsp:cNvPr id="0" name=""/>
        <dsp:cNvSpPr/>
      </dsp:nvSpPr>
      <dsp:spPr>
        <a:xfrm>
          <a:off x="0" y="1647183"/>
          <a:ext cx="70321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FA1C5A8-BCD9-4B62-943B-1E68D08CEB86}">
      <dsp:nvSpPr>
        <dsp:cNvPr id="0" name=""/>
        <dsp:cNvSpPr/>
      </dsp:nvSpPr>
      <dsp:spPr>
        <a:xfrm>
          <a:off x="0" y="1647182"/>
          <a:ext cx="7032104" cy="54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kern="1200" dirty="0" smtClean="0">
              <a:latin typeface="Arial" pitchFamily="34" charset="0"/>
              <a:ea typeface="Times New Roman" pitchFamily="18" charset="0"/>
              <a:cs typeface="Arial" pitchFamily="34" charset="0"/>
            </a:rPr>
            <a:t>Cálculo de Probabilidad Final Actual (16 Años de Servicio) en base a Método por </a:t>
          </a:r>
          <a:r>
            <a:rPr lang="es-ES" sz="1600" kern="1200" dirty="0" err="1" smtClean="0">
              <a:latin typeface="Arial" pitchFamily="34" charset="0"/>
              <a:ea typeface="Times New Roman" pitchFamily="18" charset="0"/>
              <a:cs typeface="Arial" pitchFamily="34" charset="0"/>
            </a:rPr>
            <a:t>Weibull</a:t>
          </a:r>
          <a:endParaRPr lang="es-ES" sz="1600" kern="1200" dirty="0">
            <a:latin typeface="Arial" pitchFamily="34" charset="0"/>
            <a:ea typeface="Times New Roman" pitchFamily="18" charset="0"/>
            <a:cs typeface="Arial" pitchFamily="34" charset="0"/>
          </a:endParaRPr>
        </a:p>
      </dsp:txBody>
      <dsp:txXfrm>
        <a:off x="0" y="1647182"/>
        <a:ext cx="7032104" cy="549060"/>
      </dsp:txXfrm>
    </dsp:sp>
    <dsp:sp modelId="{ED1E6A50-FEE5-4C87-AAC2-09E1C1DD96AF}">
      <dsp:nvSpPr>
        <dsp:cNvPr id="0" name=""/>
        <dsp:cNvSpPr/>
      </dsp:nvSpPr>
      <dsp:spPr>
        <a:xfrm>
          <a:off x="0" y="2196243"/>
          <a:ext cx="70321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914587-0946-46F9-A215-1374319C6F8D}">
      <dsp:nvSpPr>
        <dsp:cNvPr id="0" name=""/>
        <dsp:cNvSpPr/>
      </dsp:nvSpPr>
      <dsp:spPr>
        <a:xfrm>
          <a:off x="0" y="2196243"/>
          <a:ext cx="7032104" cy="54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kern="1200" dirty="0" smtClean="0">
              <a:latin typeface="Arial" pitchFamily="34" charset="0"/>
              <a:ea typeface="Times New Roman" pitchFamily="18" charset="0"/>
              <a:cs typeface="Arial" pitchFamily="34" charset="0"/>
            </a:rPr>
            <a:t>Definición de Probabilidad por Defecto</a:t>
          </a:r>
          <a:endParaRPr lang="es-ES" sz="1600" kern="1200" dirty="0">
            <a:latin typeface="Arial" pitchFamily="34" charset="0"/>
            <a:ea typeface="Times New Roman" pitchFamily="18" charset="0"/>
            <a:cs typeface="Arial" pitchFamily="34" charset="0"/>
          </a:endParaRPr>
        </a:p>
      </dsp:txBody>
      <dsp:txXfrm>
        <a:off x="0" y="2196243"/>
        <a:ext cx="7032104" cy="549060"/>
      </dsp:txXfrm>
    </dsp:sp>
    <dsp:sp modelId="{0BE84F8E-EA4F-43D2-987F-16168F8B3005}">
      <dsp:nvSpPr>
        <dsp:cNvPr id="0" name=""/>
        <dsp:cNvSpPr/>
      </dsp:nvSpPr>
      <dsp:spPr>
        <a:xfrm>
          <a:off x="0" y="2745304"/>
          <a:ext cx="70321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31BFED6-7B97-4626-8AF3-054EDA75568B}">
      <dsp:nvSpPr>
        <dsp:cNvPr id="0" name=""/>
        <dsp:cNvSpPr/>
      </dsp:nvSpPr>
      <dsp:spPr>
        <a:xfrm>
          <a:off x="0" y="2745304"/>
          <a:ext cx="7032104" cy="54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kern="1200" dirty="0" smtClean="0">
              <a:latin typeface="Arial" pitchFamily="34" charset="0"/>
              <a:ea typeface="Times New Roman" pitchFamily="18" charset="0"/>
              <a:cs typeface="Arial" pitchFamily="34" charset="0"/>
            </a:rPr>
            <a:t>Asignación del Ranking de Probabilidad Actual</a:t>
          </a:r>
          <a:endParaRPr lang="es-ES" sz="1600" kern="1200" dirty="0">
            <a:latin typeface="Arial" pitchFamily="34" charset="0"/>
            <a:ea typeface="Times New Roman" pitchFamily="18" charset="0"/>
            <a:cs typeface="Arial" pitchFamily="34" charset="0"/>
          </a:endParaRPr>
        </a:p>
      </dsp:txBody>
      <dsp:txXfrm>
        <a:off x="0" y="2745304"/>
        <a:ext cx="7032104" cy="549060"/>
      </dsp:txXfrm>
    </dsp:sp>
    <dsp:sp modelId="{511D47B0-3D8C-44D1-A10F-C462FFDB5FAE}">
      <dsp:nvSpPr>
        <dsp:cNvPr id="0" name=""/>
        <dsp:cNvSpPr/>
      </dsp:nvSpPr>
      <dsp:spPr>
        <a:xfrm>
          <a:off x="0" y="3294366"/>
          <a:ext cx="70321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89755D29-C8C8-4E98-98F0-62B4128A9924}">
      <dsp:nvSpPr>
        <dsp:cNvPr id="0" name=""/>
        <dsp:cNvSpPr/>
      </dsp:nvSpPr>
      <dsp:spPr>
        <a:xfrm>
          <a:off x="0" y="3294365"/>
          <a:ext cx="7032104" cy="54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kern="1200" dirty="0" smtClean="0">
              <a:latin typeface="Arial" pitchFamily="34" charset="0"/>
              <a:ea typeface="Times New Roman" pitchFamily="18" charset="0"/>
              <a:cs typeface="Arial" pitchFamily="34" charset="0"/>
            </a:rPr>
            <a:t>Cálculo de Probabilidad Final a Futuro (20 Años de Servicio) en base a Método por </a:t>
          </a:r>
          <a:r>
            <a:rPr lang="es-ES" sz="1600" kern="1200" dirty="0" err="1" smtClean="0">
              <a:latin typeface="Arial" pitchFamily="34" charset="0"/>
              <a:ea typeface="Times New Roman" pitchFamily="18" charset="0"/>
              <a:cs typeface="Arial" pitchFamily="34" charset="0"/>
            </a:rPr>
            <a:t>Weibull</a:t>
          </a:r>
          <a:endParaRPr lang="es-ES" sz="1600" kern="1200" dirty="0">
            <a:latin typeface="Arial" pitchFamily="34" charset="0"/>
            <a:ea typeface="Times New Roman" pitchFamily="18" charset="0"/>
            <a:cs typeface="Arial" pitchFamily="34" charset="0"/>
          </a:endParaRPr>
        </a:p>
      </dsp:txBody>
      <dsp:txXfrm>
        <a:off x="0" y="3294365"/>
        <a:ext cx="7032104" cy="549060"/>
      </dsp:txXfrm>
    </dsp:sp>
    <dsp:sp modelId="{C96D1870-59CA-427D-BDF2-12061C07F2E2}">
      <dsp:nvSpPr>
        <dsp:cNvPr id="0" name=""/>
        <dsp:cNvSpPr/>
      </dsp:nvSpPr>
      <dsp:spPr>
        <a:xfrm>
          <a:off x="0" y="3843426"/>
          <a:ext cx="7032104" cy="0"/>
        </a:xfrm>
        <a:prstGeom prst="lin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7CEBAE32-84BC-4B7E-ABB9-5B3FD5D4F8DC}">
      <dsp:nvSpPr>
        <dsp:cNvPr id="0" name=""/>
        <dsp:cNvSpPr/>
      </dsp:nvSpPr>
      <dsp:spPr>
        <a:xfrm>
          <a:off x="0" y="3843426"/>
          <a:ext cx="7032104" cy="549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711200">
            <a:lnSpc>
              <a:spcPct val="90000"/>
            </a:lnSpc>
            <a:spcBef>
              <a:spcPct val="0"/>
            </a:spcBef>
            <a:spcAft>
              <a:spcPct val="35000"/>
            </a:spcAft>
          </a:pPr>
          <a:r>
            <a:rPr lang="es-ES" sz="1600" kern="1200" dirty="0" smtClean="0">
              <a:latin typeface="Arial" pitchFamily="34" charset="0"/>
              <a:ea typeface="Times New Roman" pitchFamily="18" charset="0"/>
              <a:cs typeface="Arial" pitchFamily="34" charset="0"/>
            </a:rPr>
            <a:t>Asignación de Ranking de Probabilidad Futura</a:t>
          </a:r>
          <a:endParaRPr lang="es-AR" sz="1600" kern="1200" dirty="0">
            <a:latin typeface="Arial" pitchFamily="34" charset="0"/>
            <a:cs typeface="Arial" pitchFamily="34" charset="0"/>
          </a:endParaRPr>
        </a:p>
      </dsp:txBody>
      <dsp:txXfrm>
        <a:off x="0" y="3843426"/>
        <a:ext cx="7032104" cy="549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8B00E-CD1B-4483-AB85-D57755AB0ACB}">
      <dsp:nvSpPr>
        <dsp:cNvPr id="0" name=""/>
        <dsp:cNvSpPr/>
      </dsp:nvSpPr>
      <dsp:spPr>
        <a:xfrm>
          <a:off x="0" y="3590788"/>
          <a:ext cx="6096000" cy="47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altLang="es-AR" sz="1400" kern="1200" dirty="0" smtClean="0">
              <a:latin typeface="Arial" charset="0"/>
              <a:cs typeface="Times New Roman" pitchFamily="18" charset="0"/>
            </a:rPr>
            <a:t>Generación de Recomendaciones y Planes de Inspección  Particulares</a:t>
          </a:r>
          <a:endParaRPr lang="es-AR" altLang="es-AR" sz="1400" kern="1200" dirty="0">
            <a:latin typeface="Arial" charset="0"/>
          </a:endParaRPr>
        </a:p>
      </dsp:txBody>
      <dsp:txXfrm>
        <a:off x="0" y="3590788"/>
        <a:ext cx="6096000" cy="471289"/>
      </dsp:txXfrm>
    </dsp:sp>
    <dsp:sp modelId="{B9D8761B-C4D1-4E32-B4DA-0322F45D08B9}">
      <dsp:nvSpPr>
        <dsp:cNvPr id="0" name=""/>
        <dsp:cNvSpPr/>
      </dsp:nvSpPr>
      <dsp:spPr>
        <a:xfrm rot="10800000">
          <a:off x="0" y="2873015"/>
          <a:ext cx="6096000" cy="72484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altLang="es-AR" sz="1400" kern="1200" dirty="0" smtClean="0">
              <a:latin typeface="Arial" charset="0"/>
              <a:cs typeface="Times New Roman" pitchFamily="18" charset="0"/>
            </a:rPr>
            <a:t>Selección de Frecuencia de Mantenimiento e Inspección</a:t>
          </a:r>
          <a:endParaRPr lang="es-ES" altLang="es-AR" sz="1400" kern="1200" dirty="0">
            <a:latin typeface="Arial" charset="0"/>
            <a:cs typeface="Times New Roman" pitchFamily="18" charset="0"/>
          </a:endParaRPr>
        </a:p>
      </dsp:txBody>
      <dsp:txXfrm rot="10800000">
        <a:off x="0" y="2873015"/>
        <a:ext cx="6096000" cy="470981"/>
      </dsp:txXfrm>
    </dsp:sp>
    <dsp:sp modelId="{F616DE4C-0C9C-4A8B-8461-4EB5DD428DDB}">
      <dsp:nvSpPr>
        <dsp:cNvPr id="0" name=""/>
        <dsp:cNvSpPr/>
      </dsp:nvSpPr>
      <dsp:spPr>
        <a:xfrm rot="10800000">
          <a:off x="0" y="2155242"/>
          <a:ext cx="6096000" cy="72484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altLang="es-AR" sz="1400" kern="1200" smtClean="0">
              <a:latin typeface="Arial" charset="0"/>
              <a:cs typeface="Times New Roman" pitchFamily="18" charset="0"/>
            </a:rPr>
            <a:t>Definición de Ranking de Riesgo a Futuro</a:t>
          </a:r>
          <a:endParaRPr lang="es-ES" altLang="es-AR" sz="1400" kern="1200" dirty="0">
            <a:latin typeface="Arial" charset="0"/>
            <a:cs typeface="Times New Roman" pitchFamily="18" charset="0"/>
          </a:endParaRPr>
        </a:p>
      </dsp:txBody>
      <dsp:txXfrm rot="10800000">
        <a:off x="0" y="2155242"/>
        <a:ext cx="6096000" cy="470981"/>
      </dsp:txXfrm>
    </dsp:sp>
    <dsp:sp modelId="{14380935-3836-4092-B106-326EC78461F5}">
      <dsp:nvSpPr>
        <dsp:cNvPr id="0" name=""/>
        <dsp:cNvSpPr/>
      </dsp:nvSpPr>
      <dsp:spPr>
        <a:xfrm rot="10800000">
          <a:off x="0" y="1437468"/>
          <a:ext cx="6096000" cy="72484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altLang="es-AR" sz="1400" kern="1200" smtClean="0">
              <a:latin typeface="Arial" charset="0"/>
              <a:cs typeface="Times New Roman" pitchFamily="18" charset="0"/>
            </a:rPr>
            <a:t>Asignación de Ranking de Riesgo Actual</a:t>
          </a:r>
          <a:endParaRPr lang="es-ES" altLang="es-AR" sz="1400" kern="1200" dirty="0">
            <a:latin typeface="Arial" charset="0"/>
            <a:cs typeface="Times New Roman" pitchFamily="18" charset="0"/>
          </a:endParaRPr>
        </a:p>
      </dsp:txBody>
      <dsp:txXfrm rot="10800000">
        <a:off x="0" y="1437468"/>
        <a:ext cx="6096000" cy="470981"/>
      </dsp:txXfrm>
    </dsp:sp>
    <dsp:sp modelId="{AAB30100-02B3-4CEF-9A9D-33FA3EC8140B}">
      <dsp:nvSpPr>
        <dsp:cNvPr id="0" name=""/>
        <dsp:cNvSpPr/>
      </dsp:nvSpPr>
      <dsp:spPr>
        <a:xfrm rot="10800000">
          <a:off x="0" y="719695"/>
          <a:ext cx="6096000" cy="72484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altLang="es-AR" sz="1400" kern="1200" smtClean="0">
              <a:latin typeface="Arial" charset="0"/>
              <a:cs typeface="Times New Roman" pitchFamily="18" charset="0"/>
            </a:rPr>
            <a:t>Comparación </a:t>
          </a:r>
          <a:r>
            <a:rPr lang="es-ES" altLang="es-AR" sz="1400" kern="1200" dirty="0" smtClean="0">
              <a:latin typeface="Arial" charset="0"/>
              <a:cs typeface="Times New Roman" pitchFamily="18" charset="0"/>
            </a:rPr>
            <a:t>con el nivel de riesgo cualitativo del equipo protegido</a:t>
          </a:r>
          <a:endParaRPr lang="es-AR" sz="1400" kern="1200" dirty="0"/>
        </a:p>
      </dsp:txBody>
      <dsp:txXfrm rot="10800000">
        <a:off x="0" y="719695"/>
        <a:ext cx="6096000" cy="470981"/>
      </dsp:txXfrm>
    </dsp:sp>
    <dsp:sp modelId="{7988A2C8-5A5B-42B0-84FA-85E7F40A59BC}">
      <dsp:nvSpPr>
        <dsp:cNvPr id="0" name=""/>
        <dsp:cNvSpPr/>
      </dsp:nvSpPr>
      <dsp:spPr>
        <a:xfrm rot="10800000">
          <a:off x="0" y="1922"/>
          <a:ext cx="6096000" cy="72484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altLang="es-AR" sz="1400" kern="1200" dirty="0" smtClean="0">
              <a:latin typeface="Arial" charset="0"/>
              <a:cs typeface="Times New Roman" pitchFamily="18" charset="0"/>
            </a:rPr>
            <a:t>Combinación de los Ranking obtenidos de Probabilidad y Consecuencia</a:t>
          </a:r>
          <a:endParaRPr lang="es-AR" sz="1400" kern="1200" dirty="0"/>
        </a:p>
      </dsp:txBody>
      <dsp:txXfrm rot="10800000">
        <a:off x="0" y="1922"/>
        <a:ext cx="6096000" cy="4709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4F389-96D2-4E85-8D83-C02E51299D2C}">
      <dsp:nvSpPr>
        <dsp:cNvPr id="0" name=""/>
        <dsp:cNvSpPr/>
      </dsp:nvSpPr>
      <dsp:spPr>
        <a:xfrm>
          <a:off x="0" y="127237"/>
          <a:ext cx="8970961" cy="1062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AR" sz="1900" kern="1200" dirty="0" smtClean="0"/>
            <a:t>PSV con riesgo medio – 24 Meses como máximo para que la PSV sea sometida a Inspección o Mantenimiento e Inspección</a:t>
          </a:r>
          <a:endParaRPr lang="es-AR" sz="1900" kern="1200" dirty="0"/>
        </a:p>
      </dsp:txBody>
      <dsp:txXfrm>
        <a:off x="51885" y="179122"/>
        <a:ext cx="8867191" cy="959101"/>
      </dsp:txXfrm>
    </dsp:sp>
    <dsp:sp modelId="{89179119-7C1A-431F-9C94-1527D4252B07}">
      <dsp:nvSpPr>
        <dsp:cNvPr id="0" name=""/>
        <dsp:cNvSpPr/>
      </dsp:nvSpPr>
      <dsp:spPr>
        <a:xfrm>
          <a:off x="0" y="1244829"/>
          <a:ext cx="8970961" cy="1062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AR" sz="1900" kern="1200" dirty="0" smtClean="0"/>
            <a:t>PSV con riesgo medio/alto – 12 Meses como máximo para que la PSV sea sometida a Mantenimiento e Inspección</a:t>
          </a:r>
        </a:p>
      </dsp:txBody>
      <dsp:txXfrm>
        <a:off x="51885" y="1296714"/>
        <a:ext cx="8867191" cy="959101"/>
      </dsp:txXfrm>
    </dsp:sp>
    <dsp:sp modelId="{E2DAE930-5A10-440C-AC97-7E53C504A03D}">
      <dsp:nvSpPr>
        <dsp:cNvPr id="0" name=""/>
        <dsp:cNvSpPr/>
      </dsp:nvSpPr>
      <dsp:spPr>
        <a:xfrm>
          <a:off x="0" y="2362421"/>
          <a:ext cx="8970961" cy="1062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AR" sz="1900" kern="1200" dirty="0" smtClean="0"/>
            <a:t>Evaluar la factibilidad de efectuar prueba en sitio como suplemento del </a:t>
          </a:r>
          <a:r>
            <a:rPr lang="es-AR" sz="1900" kern="1200" dirty="0" err="1" smtClean="0"/>
            <a:t>Overhaul</a:t>
          </a:r>
          <a:r>
            <a:rPr lang="es-AR" sz="1900" kern="1200" dirty="0" smtClean="0"/>
            <a:t> en una sola vez (no puede efectuarse dos veces seguidas) en aquellas válvulas con servicios gaseosos limpios y nivel de riesgo medio de acuerdo a lo estipulado en la norma API 576</a:t>
          </a:r>
        </a:p>
      </dsp:txBody>
      <dsp:txXfrm>
        <a:off x="51885" y="2414306"/>
        <a:ext cx="8867191" cy="959101"/>
      </dsp:txXfrm>
    </dsp:sp>
    <dsp:sp modelId="{18115C79-532A-44A6-AEA6-09EAE18889B3}">
      <dsp:nvSpPr>
        <dsp:cNvPr id="0" name=""/>
        <dsp:cNvSpPr/>
      </dsp:nvSpPr>
      <dsp:spPr>
        <a:xfrm>
          <a:off x="0" y="3480012"/>
          <a:ext cx="8970961" cy="10628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AR" sz="1900" kern="1200" dirty="0" smtClean="0"/>
            <a:t>Todas las PSV en servicio con fluido en estado liquido serán sometidas a </a:t>
          </a:r>
          <a:r>
            <a:rPr lang="es-AR" sz="1900" kern="1200" dirty="0" err="1" smtClean="0"/>
            <a:t>Overhaul</a:t>
          </a:r>
          <a:r>
            <a:rPr lang="es-AR" sz="1900" kern="1200" dirty="0" smtClean="0"/>
            <a:t> e inspección de acuerdo a la frecuencia recomendada para cada caso</a:t>
          </a:r>
        </a:p>
      </dsp:txBody>
      <dsp:txXfrm>
        <a:off x="51885" y="3531897"/>
        <a:ext cx="8867191" cy="9591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99C354-09AB-4804-99D6-5D9CAC8BDE1B}">
      <dsp:nvSpPr>
        <dsp:cNvPr id="0" name=""/>
        <dsp:cNvSpPr/>
      </dsp:nvSpPr>
      <dsp:spPr>
        <a:xfrm>
          <a:off x="1773612" y="486905"/>
          <a:ext cx="377364" cy="91440"/>
        </a:xfrm>
        <a:custGeom>
          <a:avLst/>
          <a:gdLst/>
          <a:ahLst/>
          <a:cxnLst/>
          <a:rect l="0" t="0" r="0" b="0"/>
          <a:pathLst>
            <a:path>
              <a:moveTo>
                <a:pt x="0" y="45720"/>
              </a:moveTo>
              <a:lnTo>
                <a:pt x="37736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952095" y="530585"/>
        <a:ext cx="20398" cy="4079"/>
      </dsp:txXfrm>
    </dsp:sp>
    <dsp:sp modelId="{A72D0B1E-DBC4-40E9-9D19-C8517A2CCCE9}">
      <dsp:nvSpPr>
        <dsp:cNvPr id="0" name=""/>
        <dsp:cNvSpPr/>
      </dsp:nvSpPr>
      <dsp:spPr>
        <a:xfrm>
          <a:off x="1655" y="498"/>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dirty="0" smtClean="0"/>
            <a:t>Prueba pop o pre test</a:t>
          </a:r>
          <a:endParaRPr lang="es-AR" sz="1500" kern="1200" dirty="0"/>
        </a:p>
      </dsp:txBody>
      <dsp:txXfrm>
        <a:off x="1655" y="498"/>
        <a:ext cx="1773756" cy="1064254"/>
      </dsp:txXfrm>
    </dsp:sp>
    <dsp:sp modelId="{4C96069B-AA65-41F7-8A97-4AB667F47A2C}">
      <dsp:nvSpPr>
        <dsp:cNvPr id="0" name=""/>
        <dsp:cNvSpPr/>
      </dsp:nvSpPr>
      <dsp:spPr>
        <a:xfrm>
          <a:off x="3955333" y="486905"/>
          <a:ext cx="377364" cy="91440"/>
        </a:xfrm>
        <a:custGeom>
          <a:avLst/>
          <a:gdLst/>
          <a:ahLst/>
          <a:cxnLst/>
          <a:rect l="0" t="0" r="0" b="0"/>
          <a:pathLst>
            <a:path>
              <a:moveTo>
                <a:pt x="0" y="45720"/>
              </a:moveTo>
              <a:lnTo>
                <a:pt x="37736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4133816" y="530585"/>
        <a:ext cx="20398" cy="4079"/>
      </dsp:txXfrm>
    </dsp:sp>
    <dsp:sp modelId="{3F95A189-7172-44DA-9887-401EADC37966}">
      <dsp:nvSpPr>
        <dsp:cNvPr id="0" name=""/>
        <dsp:cNvSpPr/>
      </dsp:nvSpPr>
      <dsp:spPr>
        <a:xfrm>
          <a:off x="2183376" y="498"/>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dirty="0" smtClean="0"/>
            <a:t>Retiro y reemplazo por válvula muleto</a:t>
          </a:r>
        </a:p>
      </dsp:txBody>
      <dsp:txXfrm>
        <a:off x="2183376" y="498"/>
        <a:ext cx="1773756" cy="1064254"/>
      </dsp:txXfrm>
    </dsp:sp>
    <dsp:sp modelId="{CDDDFBDE-E75E-47A7-B047-B4497DDD6984}">
      <dsp:nvSpPr>
        <dsp:cNvPr id="0" name=""/>
        <dsp:cNvSpPr/>
      </dsp:nvSpPr>
      <dsp:spPr>
        <a:xfrm>
          <a:off x="6137055" y="486905"/>
          <a:ext cx="377364" cy="91440"/>
        </a:xfrm>
        <a:custGeom>
          <a:avLst/>
          <a:gdLst/>
          <a:ahLst/>
          <a:cxnLst/>
          <a:rect l="0" t="0" r="0" b="0"/>
          <a:pathLst>
            <a:path>
              <a:moveTo>
                <a:pt x="0" y="45720"/>
              </a:moveTo>
              <a:lnTo>
                <a:pt x="37736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6315537" y="530585"/>
        <a:ext cx="20398" cy="4079"/>
      </dsp:txXfrm>
    </dsp:sp>
    <dsp:sp modelId="{AE68DC05-E2BB-4D64-9954-964D9BE6CCF2}">
      <dsp:nvSpPr>
        <dsp:cNvPr id="0" name=""/>
        <dsp:cNvSpPr/>
      </dsp:nvSpPr>
      <dsp:spPr>
        <a:xfrm>
          <a:off x="4365098" y="498"/>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smtClean="0"/>
            <a:t>Desarmado</a:t>
          </a:r>
          <a:endParaRPr lang="es-AR" sz="1500" kern="1200" dirty="0" smtClean="0"/>
        </a:p>
      </dsp:txBody>
      <dsp:txXfrm>
        <a:off x="4365098" y="498"/>
        <a:ext cx="1773756" cy="1064254"/>
      </dsp:txXfrm>
    </dsp:sp>
    <dsp:sp modelId="{D5F53A6B-E3A0-4774-90CB-9048721C1474}">
      <dsp:nvSpPr>
        <dsp:cNvPr id="0" name=""/>
        <dsp:cNvSpPr/>
      </dsp:nvSpPr>
      <dsp:spPr>
        <a:xfrm>
          <a:off x="888534" y="1062952"/>
          <a:ext cx="6545163" cy="377364"/>
        </a:xfrm>
        <a:custGeom>
          <a:avLst/>
          <a:gdLst/>
          <a:ahLst/>
          <a:cxnLst/>
          <a:rect l="0" t="0" r="0" b="0"/>
          <a:pathLst>
            <a:path>
              <a:moveTo>
                <a:pt x="6545163" y="0"/>
              </a:moveTo>
              <a:lnTo>
                <a:pt x="6545163" y="205782"/>
              </a:lnTo>
              <a:lnTo>
                <a:pt x="0" y="205782"/>
              </a:lnTo>
              <a:lnTo>
                <a:pt x="0" y="37736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3997169" y="1249594"/>
        <a:ext cx="327893" cy="4079"/>
      </dsp:txXfrm>
    </dsp:sp>
    <dsp:sp modelId="{A5B7C70C-2A7F-4DE4-869C-5E4326B6A4FD}">
      <dsp:nvSpPr>
        <dsp:cNvPr id="0" name=""/>
        <dsp:cNvSpPr/>
      </dsp:nvSpPr>
      <dsp:spPr>
        <a:xfrm>
          <a:off x="6546819" y="498"/>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dirty="0" smtClean="0"/>
            <a:t>Limpieza interna de cuerpos y componentes</a:t>
          </a:r>
        </a:p>
      </dsp:txBody>
      <dsp:txXfrm>
        <a:off x="6546819" y="498"/>
        <a:ext cx="1773756" cy="1064254"/>
      </dsp:txXfrm>
    </dsp:sp>
    <dsp:sp modelId="{B48139F5-8F07-4947-94D3-E3C5703A0D38}">
      <dsp:nvSpPr>
        <dsp:cNvPr id="0" name=""/>
        <dsp:cNvSpPr/>
      </dsp:nvSpPr>
      <dsp:spPr>
        <a:xfrm>
          <a:off x="1773612" y="1959123"/>
          <a:ext cx="377364" cy="91440"/>
        </a:xfrm>
        <a:custGeom>
          <a:avLst/>
          <a:gdLst/>
          <a:ahLst/>
          <a:cxnLst/>
          <a:rect l="0" t="0" r="0" b="0"/>
          <a:pathLst>
            <a:path>
              <a:moveTo>
                <a:pt x="0" y="45720"/>
              </a:moveTo>
              <a:lnTo>
                <a:pt x="37736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952095" y="2002803"/>
        <a:ext cx="20398" cy="4079"/>
      </dsp:txXfrm>
    </dsp:sp>
    <dsp:sp modelId="{A6BE73B3-C9DC-4C04-8BBA-B8FCC006DFDC}">
      <dsp:nvSpPr>
        <dsp:cNvPr id="0" name=""/>
        <dsp:cNvSpPr/>
      </dsp:nvSpPr>
      <dsp:spPr>
        <a:xfrm>
          <a:off x="1655" y="1472716"/>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smtClean="0"/>
            <a:t>Reemplazo de componentes</a:t>
          </a:r>
          <a:endParaRPr lang="es-AR" sz="1500" kern="1200" dirty="0" smtClean="0"/>
        </a:p>
      </dsp:txBody>
      <dsp:txXfrm>
        <a:off x="1655" y="1472716"/>
        <a:ext cx="1773756" cy="1064254"/>
      </dsp:txXfrm>
    </dsp:sp>
    <dsp:sp modelId="{A4FB7489-8D7A-4003-9D78-A94C252686CD}">
      <dsp:nvSpPr>
        <dsp:cNvPr id="0" name=""/>
        <dsp:cNvSpPr/>
      </dsp:nvSpPr>
      <dsp:spPr>
        <a:xfrm>
          <a:off x="3955333" y="1959123"/>
          <a:ext cx="377364" cy="91440"/>
        </a:xfrm>
        <a:custGeom>
          <a:avLst/>
          <a:gdLst/>
          <a:ahLst/>
          <a:cxnLst/>
          <a:rect l="0" t="0" r="0" b="0"/>
          <a:pathLst>
            <a:path>
              <a:moveTo>
                <a:pt x="0" y="45720"/>
              </a:moveTo>
              <a:lnTo>
                <a:pt x="37736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4133816" y="2002803"/>
        <a:ext cx="20398" cy="4079"/>
      </dsp:txXfrm>
    </dsp:sp>
    <dsp:sp modelId="{09D66980-9373-4802-9C87-FAD19AE7021F}">
      <dsp:nvSpPr>
        <dsp:cNvPr id="0" name=""/>
        <dsp:cNvSpPr/>
      </dsp:nvSpPr>
      <dsp:spPr>
        <a:xfrm>
          <a:off x="2183376" y="1472716"/>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smtClean="0"/>
            <a:t>Rectificado de caras de sellado de asiento</a:t>
          </a:r>
          <a:endParaRPr lang="es-AR" sz="1500" kern="1200" dirty="0" smtClean="0"/>
        </a:p>
      </dsp:txBody>
      <dsp:txXfrm>
        <a:off x="2183376" y="1472716"/>
        <a:ext cx="1773756" cy="1064254"/>
      </dsp:txXfrm>
    </dsp:sp>
    <dsp:sp modelId="{A9A22A25-69A3-45F2-AA5F-3A237FA70558}">
      <dsp:nvSpPr>
        <dsp:cNvPr id="0" name=""/>
        <dsp:cNvSpPr/>
      </dsp:nvSpPr>
      <dsp:spPr>
        <a:xfrm>
          <a:off x="6137055" y="1959123"/>
          <a:ext cx="377364" cy="91440"/>
        </a:xfrm>
        <a:custGeom>
          <a:avLst/>
          <a:gdLst/>
          <a:ahLst/>
          <a:cxnLst/>
          <a:rect l="0" t="0" r="0" b="0"/>
          <a:pathLst>
            <a:path>
              <a:moveTo>
                <a:pt x="0" y="45720"/>
              </a:moveTo>
              <a:lnTo>
                <a:pt x="37736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6315537" y="2002803"/>
        <a:ext cx="20398" cy="4079"/>
      </dsp:txXfrm>
    </dsp:sp>
    <dsp:sp modelId="{C89793F6-B17C-400E-8AF4-0175BDC26916}">
      <dsp:nvSpPr>
        <dsp:cNvPr id="0" name=""/>
        <dsp:cNvSpPr/>
      </dsp:nvSpPr>
      <dsp:spPr>
        <a:xfrm>
          <a:off x="4365098" y="1472716"/>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smtClean="0"/>
            <a:t>Ajuste de resortes </a:t>
          </a:r>
          <a:endParaRPr lang="es-AR" sz="1500" kern="1200" dirty="0" smtClean="0"/>
        </a:p>
      </dsp:txBody>
      <dsp:txXfrm>
        <a:off x="4365098" y="1472716"/>
        <a:ext cx="1773756" cy="1064254"/>
      </dsp:txXfrm>
    </dsp:sp>
    <dsp:sp modelId="{9F7AD926-8999-4F74-8C9F-E1C45C35FA4C}">
      <dsp:nvSpPr>
        <dsp:cNvPr id="0" name=""/>
        <dsp:cNvSpPr/>
      </dsp:nvSpPr>
      <dsp:spPr>
        <a:xfrm>
          <a:off x="888534" y="2535170"/>
          <a:ext cx="6545163" cy="377364"/>
        </a:xfrm>
        <a:custGeom>
          <a:avLst/>
          <a:gdLst/>
          <a:ahLst/>
          <a:cxnLst/>
          <a:rect l="0" t="0" r="0" b="0"/>
          <a:pathLst>
            <a:path>
              <a:moveTo>
                <a:pt x="6545163" y="0"/>
              </a:moveTo>
              <a:lnTo>
                <a:pt x="6545163" y="205782"/>
              </a:lnTo>
              <a:lnTo>
                <a:pt x="0" y="205782"/>
              </a:lnTo>
              <a:lnTo>
                <a:pt x="0" y="377364"/>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3997169" y="2721812"/>
        <a:ext cx="327893" cy="4079"/>
      </dsp:txXfrm>
    </dsp:sp>
    <dsp:sp modelId="{2211BD82-8C6A-4E47-BABE-943C548365DD}">
      <dsp:nvSpPr>
        <dsp:cNvPr id="0" name=""/>
        <dsp:cNvSpPr/>
      </dsp:nvSpPr>
      <dsp:spPr>
        <a:xfrm>
          <a:off x="6546819" y="1472716"/>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smtClean="0"/>
            <a:t>Cambio de componentes de sellado</a:t>
          </a:r>
          <a:endParaRPr lang="es-AR" sz="1500" kern="1200" dirty="0" smtClean="0"/>
        </a:p>
      </dsp:txBody>
      <dsp:txXfrm>
        <a:off x="6546819" y="1472716"/>
        <a:ext cx="1773756" cy="1064254"/>
      </dsp:txXfrm>
    </dsp:sp>
    <dsp:sp modelId="{B842B528-22B4-4B0C-86C3-37F90CFBE1E3}">
      <dsp:nvSpPr>
        <dsp:cNvPr id="0" name=""/>
        <dsp:cNvSpPr/>
      </dsp:nvSpPr>
      <dsp:spPr>
        <a:xfrm>
          <a:off x="1773612" y="3431341"/>
          <a:ext cx="377364" cy="91440"/>
        </a:xfrm>
        <a:custGeom>
          <a:avLst/>
          <a:gdLst/>
          <a:ahLst/>
          <a:cxnLst/>
          <a:rect l="0" t="0" r="0" b="0"/>
          <a:pathLst>
            <a:path>
              <a:moveTo>
                <a:pt x="0" y="45720"/>
              </a:moveTo>
              <a:lnTo>
                <a:pt x="37736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1952095" y="3475021"/>
        <a:ext cx="20398" cy="4079"/>
      </dsp:txXfrm>
    </dsp:sp>
    <dsp:sp modelId="{5FBD6E9C-643A-4425-98D3-0D522636E7CA}">
      <dsp:nvSpPr>
        <dsp:cNvPr id="0" name=""/>
        <dsp:cNvSpPr/>
      </dsp:nvSpPr>
      <dsp:spPr>
        <a:xfrm>
          <a:off x="1655" y="2944934"/>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smtClean="0"/>
            <a:t>Ensamble</a:t>
          </a:r>
          <a:endParaRPr lang="es-AR" sz="1500" kern="1200" dirty="0" smtClean="0"/>
        </a:p>
      </dsp:txBody>
      <dsp:txXfrm>
        <a:off x="1655" y="2944934"/>
        <a:ext cx="1773756" cy="1064254"/>
      </dsp:txXfrm>
    </dsp:sp>
    <dsp:sp modelId="{4B9393AB-88A9-4BB6-8513-3D19408C0769}">
      <dsp:nvSpPr>
        <dsp:cNvPr id="0" name=""/>
        <dsp:cNvSpPr/>
      </dsp:nvSpPr>
      <dsp:spPr>
        <a:xfrm>
          <a:off x="3955333" y="3431341"/>
          <a:ext cx="377364" cy="91440"/>
        </a:xfrm>
        <a:custGeom>
          <a:avLst/>
          <a:gdLst/>
          <a:ahLst/>
          <a:cxnLst/>
          <a:rect l="0" t="0" r="0" b="0"/>
          <a:pathLst>
            <a:path>
              <a:moveTo>
                <a:pt x="0" y="45720"/>
              </a:moveTo>
              <a:lnTo>
                <a:pt x="377364"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AR" sz="500" kern="1200"/>
        </a:p>
      </dsp:txBody>
      <dsp:txXfrm>
        <a:off x="4133816" y="3475021"/>
        <a:ext cx="20398" cy="4079"/>
      </dsp:txXfrm>
    </dsp:sp>
    <dsp:sp modelId="{5203DE78-1301-4D88-AF42-EDB02312D91F}">
      <dsp:nvSpPr>
        <dsp:cNvPr id="0" name=""/>
        <dsp:cNvSpPr/>
      </dsp:nvSpPr>
      <dsp:spPr>
        <a:xfrm>
          <a:off x="2183376" y="2944934"/>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smtClean="0"/>
            <a:t>Prueba hidrostática de presión de apertura</a:t>
          </a:r>
          <a:endParaRPr lang="es-AR" sz="1500" kern="1200" dirty="0" smtClean="0"/>
        </a:p>
      </dsp:txBody>
      <dsp:txXfrm>
        <a:off x="2183376" y="2944934"/>
        <a:ext cx="1773756" cy="1064254"/>
      </dsp:txXfrm>
    </dsp:sp>
    <dsp:sp modelId="{D3EA9970-2615-4A65-940B-2F6A5573EE90}">
      <dsp:nvSpPr>
        <dsp:cNvPr id="0" name=""/>
        <dsp:cNvSpPr/>
      </dsp:nvSpPr>
      <dsp:spPr>
        <a:xfrm>
          <a:off x="4365098" y="2944934"/>
          <a:ext cx="1773756" cy="106425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AR" sz="1500" kern="1200" smtClean="0"/>
            <a:t>Prueba hidrostática de presión de cierre</a:t>
          </a:r>
          <a:endParaRPr lang="es-AR" sz="1500" kern="1200" dirty="0" smtClean="0"/>
        </a:p>
      </dsp:txBody>
      <dsp:txXfrm>
        <a:off x="4365098" y="2944934"/>
        <a:ext cx="1773756" cy="10642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8C712-A271-4596-8023-11E7B14D19D3}">
      <dsp:nvSpPr>
        <dsp:cNvPr id="0" name=""/>
        <dsp:cNvSpPr/>
      </dsp:nvSpPr>
      <dsp:spPr>
        <a:xfrm>
          <a:off x="-4446188" y="-681885"/>
          <a:ext cx="5296827" cy="5296827"/>
        </a:xfrm>
        <a:prstGeom prst="blockArc">
          <a:avLst>
            <a:gd name="adj1" fmla="val 18900000"/>
            <a:gd name="adj2" fmla="val 2700000"/>
            <a:gd name="adj3" fmla="val 408"/>
          </a:avLst>
        </a:pr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52F3DA8-3DA0-4B4F-9F90-B12F168D9C24}">
      <dsp:nvSpPr>
        <dsp:cNvPr id="0" name=""/>
        <dsp:cNvSpPr/>
      </dsp:nvSpPr>
      <dsp:spPr>
        <a:xfrm>
          <a:off x="445593" y="302373"/>
          <a:ext cx="7189796" cy="6050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267" tIns="45720" rIns="45720" bIns="45720" numCol="1" spcCol="1270" anchor="ctr" anchorCtr="0">
          <a:noAutofit/>
        </a:bodyPr>
        <a:lstStyle/>
        <a:p>
          <a:pPr lvl="0" algn="l" defTabSz="800100">
            <a:lnSpc>
              <a:spcPct val="90000"/>
            </a:lnSpc>
            <a:spcBef>
              <a:spcPct val="0"/>
            </a:spcBef>
            <a:spcAft>
              <a:spcPct val="35000"/>
            </a:spcAft>
          </a:pPr>
          <a:r>
            <a:rPr lang="es-MX" altLang="es-AR" sz="1800" b="1" kern="1200" dirty="0" smtClean="0">
              <a:latin typeface="+mn-lt"/>
            </a:rPr>
            <a:t>A</a:t>
          </a:r>
          <a:r>
            <a:rPr lang="es-ES" altLang="es-AR" sz="1800" b="1" kern="1200" dirty="0" err="1" smtClean="0">
              <a:latin typeface="+mn-lt"/>
            </a:rPr>
            <a:t>segurar</a:t>
          </a:r>
          <a:r>
            <a:rPr lang="es-ES" altLang="es-AR" sz="1800" b="1" kern="1200" dirty="0" smtClean="0">
              <a:latin typeface="+mn-lt"/>
            </a:rPr>
            <a:t>  al máximo la funcionalidad y confiabilidad de los dispositivos de alivio</a:t>
          </a:r>
          <a:endParaRPr lang="es-AR" sz="1800" kern="1200" dirty="0">
            <a:latin typeface="+mn-lt"/>
          </a:endParaRPr>
        </a:p>
      </dsp:txBody>
      <dsp:txXfrm>
        <a:off x="445593" y="302373"/>
        <a:ext cx="7189796" cy="605061"/>
      </dsp:txXfrm>
    </dsp:sp>
    <dsp:sp modelId="{27883BAF-EB83-4132-B718-10F5869208E0}">
      <dsp:nvSpPr>
        <dsp:cNvPr id="0" name=""/>
        <dsp:cNvSpPr/>
      </dsp:nvSpPr>
      <dsp:spPr>
        <a:xfrm>
          <a:off x="67429" y="226740"/>
          <a:ext cx="756326" cy="7563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66FB594-5D21-4E6A-843C-C336F347D8EF}">
      <dsp:nvSpPr>
        <dsp:cNvPr id="0" name=""/>
        <dsp:cNvSpPr/>
      </dsp:nvSpPr>
      <dsp:spPr>
        <a:xfrm>
          <a:off x="792488" y="1210122"/>
          <a:ext cx="6842900" cy="6050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267" tIns="45720" rIns="45720" bIns="45720" numCol="1" spcCol="1270" anchor="ctr" anchorCtr="0">
          <a:noAutofit/>
        </a:bodyPr>
        <a:lstStyle/>
        <a:p>
          <a:pPr lvl="0" algn="l" defTabSz="800100">
            <a:lnSpc>
              <a:spcPct val="90000"/>
            </a:lnSpc>
            <a:spcBef>
              <a:spcPct val="0"/>
            </a:spcBef>
            <a:spcAft>
              <a:spcPct val="35000"/>
            </a:spcAft>
          </a:pPr>
          <a:r>
            <a:rPr lang="es-ES" altLang="es-AR" sz="1800" b="1" kern="1200" dirty="0" smtClean="0">
              <a:latin typeface="+mn-lt"/>
            </a:rPr>
            <a:t>Programar de manera eficiente</a:t>
          </a:r>
          <a:r>
            <a:rPr lang="es-VE" altLang="es-AR" sz="1800" b="1" kern="1200" dirty="0" smtClean="0">
              <a:latin typeface="+mn-lt"/>
            </a:rPr>
            <a:t> la ejecución del servicio de calibración e inspección</a:t>
          </a:r>
        </a:p>
      </dsp:txBody>
      <dsp:txXfrm>
        <a:off x="792488" y="1210122"/>
        <a:ext cx="6842900" cy="605061"/>
      </dsp:txXfrm>
    </dsp:sp>
    <dsp:sp modelId="{C0200BDF-C03E-429B-93F3-555C40D67ADD}">
      <dsp:nvSpPr>
        <dsp:cNvPr id="0" name=""/>
        <dsp:cNvSpPr/>
      </dsp:nvSpPr>
      <dsp:spPr>
        <a:xfrm>
          <a:off x="414325" y="1134490"/>
          <a:ext cx="756326" cy="7563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4BFA745-8DDD-4733-9903-145FC2ADBACC}">
      <dsp:nvSpPr>
        <dsp:cNvPr id="0" name=""/>
        <dsp:cNvSpPr/>
      </dsp:nvSpPr>
      <dsp:spPr>
        <a:xfrm>
          <a:off x="792488" y="2117871"/>
          <a:ext cx="6842900" cy="6050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267" tIns="45720" rIns="45720" bIns="45720" numCol="1" spcCol="1270" anchor="ctr" anchorCtr="0">
          <a:noAutofit/>
        </a:bodyPr>
        <a:lstStyle/>
        <a:p>
          <a:pPr lvl="0" algn="l" defTabSz="800100">
            <a:lnSpc>
              <a:spcPct val="90000"/>
            </a:lnSpc>
            <a:spcBef>
              <a:spcPct val="0"/>
            </a:spcBef>
            <a:spcAft>
              <a:spcPct val="35000"/>
            </a:spcAft>
          </a:pPr>
          <a:r>
            <a:rPr lang="es-VE" altLang="es-AR" sz="1800" b="1" kern="1200" dirty="0" smtClean="0">
              <a:latin typeface="+mn-lt"/>
            </a:rPr>
            <a:t>Manejo de las estadísticas en tendencias de mecanismos de deterioro y niveles de confiabilidad</a:t>
          </a:r>
        </a:p>
      </dsp:txBody>
      <dsp:txXfrm>
        <a:off x="792488" y="2117871"/>
        <a:ext cx="6842900" cy="605061"/>
      </dsp:txXfrm>
    </dsp:sp>
    <dsp:sp modelId="{B6EE823A-CA99-422C-B47B-ED2979C32F5F}">
      <dsp:nvSpPr>
        <dsp:cNvPr id="0" name=""/>
        <dsp:cNvSpPr/>
      </dsp:nvSpPr>
      <dsp:spPr>
        <a:xfrm>
          <a:off x="414325" y="2042239"/>
          <a:ext cx="756326" cy="7563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B581266-F415-4187-BC97-25277144D79D}">
      <dsp:nvSpPr>
        <dsp:cNvPr id="0" name=""/>
        <dsp:cNvSpPr/>
      </dsp:nvSpPr>
      <dsp:spPr>
        <a:xfrm>
          <a:off x="445593" y="3025621"/>
          <a:ext cx="7189796" cy="60506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80267" tIns="45720" rIns="45720" bIns="45720" numCol="1" spcCol="1270" anchor="ctr" anchorCtr="0">
          <a:noAutofit/>
        </a:bodyPr>
        <a:lstStyle/>
        <a:p>
          <a:pPr lvl="0" algn="l" defTabSz="800100">
            <a:lnSpc>
              <a:spcPct val="90000"/>
            </a:lnSpc>
            <a:spcBef>
              <a:spcPct val="0"/>
            </a:spcBef>
            <a:spcAft>
              <a:spcPct val="35000"/>
            </a:spcAft>
          </a:pPr>
          <a:r>
            <a:rPr lang="es-ES" altLang="es-AR" sz="1800" b="1" kern="1200" dirty="0" smtClean="0">
              <a:latin typeface="+mn-lt"/>
              <a:cs typeface="Arial" panose="020B0604020202020204" pitchFamily="34" charset="0"/>
            </a:rPr>
            <a:t>Tener certeza en el grado de </a:t>
          </a:r>
          <a:r>
            <a:rPr lang="es-ES" altLang="es-AR" sz="1800" b="1" kern="1200" dirty="0" smtClean="0">
              <a:latin typeface="+mn-lt"/>
              <a:cs typeface="Arial" panose="020B0604020202020204" pitchFamily="34" charset="0"/>
            </a:rPr>
            <a:t>actualización de </a:t>
          </a:r>
          <a:r>
            <a:rPr lang="es-ES" altLang="es-AR" sz="1800" b="1" kern="1200" dirty="0" smtClean="0">
              <a:latin typeface="+mn-lt"/>
              <a:cs typeface="Arial" panose="020B0604020202020204" pitchFamily="34" charset="0"/>
            </a:rPr>
            <a:t>la información</a:t>
          </a:r>
        </a:p>
      </dsp:txBody>
      <dsp:txXfrm>
        <a:off x="445593" y="3025621"/>
        <a:ext cx="7189796" cy="605061"/>
      </dsp:txXfrm>
    </dsp:sp>
    <dsp:sp modelId="{23CAB17D-C863-4F65-A312-F142BB7E69A8}">
      <dsp:nvSpPr>
        <dsp:cNvPr id="0" name=""/>
        <dsp:cNvSpPr/>
      </dsp:nvSpPr>
      <dsp:spPr>
        <a:xfrm>
          <a:off x="67429" y="2949988"/>
          <a:ext cx="756326" cy="756326"/>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28A4E2-AFC2-4657-BAD0-60C0106DFF25}">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F5AAD7-E3A7-47B7-ADAB-14666E88D028}">
      <dsp:nvSpPr>
        <dsp:cNvPr id="0" name=""/>
        <dsp:cNvSpPr/>
      </dsp:nvSpPr>
      <dsp:spPr>
        <a:xfrm>
          <a:off x="460128" y="312440"/>
          <a:ext cx="6961809" cy="62520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altLang="es-AR" sz="1800" b="1" kern="1200" dirty="0" smtClean="0"/>
            <a:t>Evitar programas de difícil </a:t>
          </a:r>
          <a:r>
            <a:rPr lang="es-ES" altLang="es-AR" sz="1800" b="1" kern="1200" dirty="0" smtClean="0"/>
            <a:t>cumplimiento</a:t>
          </a:r>
          <a:r>
            <a:rPr lang="es-AR" altLang="es-AR" sz="1800" b="1" kern="1200" dirty="0" smtClean="0"/>
            <a:t> y Back-</a:t>
          </a:r>
          <a:r>
            <a:rPr lang="es-AR" altLang="es-AR" sz="1800" b="1" kern="1200" dirty="0" err="1" smtClean="0"/>
            <a:t>logs</a:t>
          </a:r>
          <a:endParaRPr lang="es-AR" sz="1800" kern="1200" dirty="0"/>
        </a:p>
      </dsp:txBody>
      <dsp:txXfrm>
        <a:off x="460128" y="312440"/>
        <a:ext cx="6961809" cy="625205"/>
      </dsp:txXfrm>
    </dsp:sp>
    <dsp:sp modelId="{1D45BA2F-59D8-4673-8AC8-33DFAE733B58}">
      <dsp:nvSpPr>
        <dsp:cNvPr id="0" name=""/>
        <dsp:cNvSpPr/>
      </dsp:nvSpPr>
      <dsp:spPr>
        <a:xfrm>
          <a:off x="69375" y="234289"/>
          <a:ext cx="781507" cy="78150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C0CE994-832A-4A16-8C20-8249A6CCD403}">
      <dsp:nvSpPr>
        <dsp:cNvPr id="0" name=""/>
        <dsp:cNvSpPr/>
      </dsp:nvSpPr>
      <dsp:spPr>
        <a:xfrm>
          <a:off x="818573" y="1250411"/>
          <a:ext cx="6603364" cy="62520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altLang="es-AR" sz="1800" b="1" kern="1200" dirty="0" smtClean="0"/>
            <a:t>Optimizar las tareas y enfocar los esfuerzos en las válvulas de mayor riesgo</a:t>
          </a:r>
          <a:endParaRPr lang="es-ES" altLang="es-AR" sz="1800" b="1" kern="1200" dirty="0" smtClean="0"/>
        </a:p>
      </dsp:txBody>
      <dsp:txXfrm>
        <a:off x="818573" y="1250411"/>
        <a:ext cx="6603364" cy="625205"/>
      </dsp:txXfrm>
    </dsp:sp>
    <dsp:sp modelId="{F3D1B7FF-DAD9-47A7-A32E-B994DF05C492}">
      <dsp:nvSpPr>
        <dsp:cNvPr id="0" name=""/>
        <dsp:cNvSpPr/>
      </dsp:nvSpPr>
      <dsp:spPr>
        <a:xfrm>
          <a:off x="427819" y="1172260"/>
          <a:ext cx="781507" cy="78150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7488573-12C3-421A-80D5-0B91A8EDCFC0}">
      <dsp:nvSpPr>
        <dsp:cNvPr id="0" name=""/>
        <dsp:cNvSpPr/>
      </dsp:nvSpPr>
      <dsp:spPr>
        <a:xfrm>
          <a:off x="818573" y="2188382"/>
          <a:ext cx="6603364" cy="62520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altLang="es-AR" sz="1800" b="1" kern="1200" dirty="0" smtClean="0"/>
            <a:t>Reducir </a:t>
          </a:r>
          <a:r>
            <a:rPr lang="es-ES" altLang="es-AR" sz="1800" b="1" kern="1200" dirty="0" smtClean="0"/>
            <a:t>los </a:t>
          </a:r>
          <a:r>
            <a:rPr lang="es-ES" altLang="es-AR" sz="1800" b="1" kern="1200" dirty="0" smtClean="0"/>
            <a:t>costos </a:t>
          </a:r>
          <a:r>
            <a:rPr lang="es-ES" altLang="es-AR" sz="1800" b="1" kern="1200" dirty="0" smtClean="0"/>
            <a:t>estimados en logística y mantenimiento</a:t>
          </a:r>
          <a:endParaRPr lang="es-ES" altLang="es-AR" sz="1800" b="1" kern="1200" dirty="0" smtClean="0"/>
        </a:p>
      </dsp:txBody>
      <dsp:txXfrm>
        <a:off x="818573" y="2188382"/>
        <a:ext cx="6603364" cy="625205"/>
      </dsp:txXfrm>
    </dsp:sp>
    <dsp:sp modelId="{C60A5C62-458B-4331-ADA3-278DCD4BD2D3}">
      <dsp:nvSpPr>
        <dsp:cNvPr id="0" name=""/>
        <dsp:cNvSpPr/>
      </dsp:nvSpPr>
      <dsp:spPr>
        <a:xfrm>
          <a:off x="427819" y="2110232"/>
          <a:ext cx="781507" cy="78150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854FD4F3-0DFA-4335-A010-1F2F90772F6C}">
      <dsp:nvSpPr>
        <dsp:cNvPr id="0" name=""/>
        <dsp:cNvSpPr/>
      </dsp:nvSpPr>
      <dsp:spPr>
        <a:xfrm>
          <a:off x="460128" y="3126353"/>
          <a:ext cx="6961809" cy="625205"/>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6257" tIns="45720" rIns="45720" bIns="45720" numCol="1" spcCol="1270" anchor="ctr" anchorCtr="0">
          <a:noAutofit/>
        </a:bodyPr>
        <a:lstStyle/>
        <a:p>
          <a:pPr lvl="0" algn="l" defTabSz="800100">
            <a:lnSpc>
              <a:spcPct val="90000"/>
            </a:lnSpc>
            <a:spcBef>
              <a:spcPct val="0"/>
            </a:spcBef>
            <a:spcAft>
              <a:spcPct val="35000"/>
            </a:spcAft>
          </a:pPr>
          <a:r>
            <a:rPr lang="es-ES" altLang="es-AR" sz="1800" b="1" kern="1200" dirty="0" smtClean="0"/>
            <a:t>Ser implementada en cualquier otro tipo de instalaciones e industrias</a:t>
          </a:r>
          <a:endParaRPr lang="es-AR" altLang="es-AR" sz="1800" b="1" kern="1200" dirty="0" smtClean="0"/>
        </a:p>
      </dsp:txBody>
      <dsp:txXfrm>
        <a:off x="460128" y="3126353"/>
        <a:ext cx="6961809" cy="625205"/>
      </dsp:txXfrm>
    </dsp:sp>
    <dsp:sp modelId="{56131D54-E271-463E-B426-17C5E4EDA75F}">
      <dsp:nvSpPr>
        <dsp:cNvPr id="0" name=""/>
        <dsp:cNvSpPr/>
      </dsp:nvSpPr>
      <dsp:spPr>
        <a:xfrm>
          <a:off x="69375" y="3048203"/>
          <a:ext cx="781507" cy="781507"/>
        </a:xfrm>
        <a:prstGeom prst="ellipse">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24EA23-29D7-48F4-B93A-FC537F71D6CC}" type="datetimeFigureOut">
              <a:rPr lang="es-AR"/>
              <a:pPr>
                <a:defRPr/>
              </a:pPr>
              <a:t>20/05/2014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21DC6DC0-5E08-4776-A1C5-966107F4C865}" type="slidenum">
              <a:rPr lang="es-AR"/>
              <a:pPr>
                <a:defRPr/>
              </a:pPr>
              <a:t>‹Nº›</a:t>
            </a:fld>
            <a:endParaRPr lang="es-AR"/>
          </a:p>
        </p:txBody>
      </p:sp>
    </p:spTree>
    <p:extLst>
      <p:ext uri="{BB962C8B-B14F-4D97-AF65-F5344CB8AC3E}">
        <p14:creationId xmlns:p14="http://schemas.microsoft.com/office/powerpoint/2010/main" val="23257386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smtClean="0"/>
              <a:t>Operado por Enap Sipetrol Argentina por cuenta del consorcio conformado con YPF, el yacimiento offshore Área Magallanes se encuentra en la desembocadura atlántica del Estrecho de Magallanes y, por medio de una red de ductos submarinos, envía su producción de petróleo y gas a la Batería de Recepción Magallanes (BRM), ubicada en las proximidades de Cabo Vírgenes, el punto más austral del territorio continental argentino. Área Magallanes inició su producción en 1994 y, con cinco plataformas de producción de petróleo y gas, constituye actualmente la mayor operación offshore de Argentina. </a:t>
            </a:r>
            <a:endParaRPr lang="es-AR" altLang="es-AR" b="1" smtClean="0"/>
          </a:p>
          <a:p>
            <a:pPr eaLnBrk="1" hangingPunct="1">
              <a:spcBef>
                <a:spcPct val="0"/>
              </a:spcBef>
            </a:pPr>
            <a:endParaRPr lang="es-AR" altLang="es-AR"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32B20D4-7B79-454A-A546-AF2CAF421990}" type="slidenum">
              <a:rPr lang="es-AR" altLang="es-AR" smtClean="0"/>
              <a:pPr eaLnBrk="1" hangingPunct="1"/>
              <a:t>3</a:t>
            </a:fld>
            <a:endParaRPr lang="es-AR" altLang="es-A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algn="ctr">
              <a:spcBef>
                <a:spcPct val="0"/>
              </a:spcBef>
              <a:buFontTx/>
              <a:buNone/>
            </a:pPr>
            <a:r>
              <a:rPr lang="es-ES" altLang="es-AR" sz="1200" dirty="0" smtClean="0">
                <a:latin typeface="Arial" charset="0"/>
                <a:cs typeface="Times New Roman" pitchFamily="18" charset="0"/>
              </a:rPr>
              <a:t>Para determinar el riesgo de cada dispositivo se realizaron los siguientes cálculos:</a:t>
            </a:r>
          </a:p>
          <a:p>
            <a:pPr>
              <a:spcBef>
                <a:spcPct val="0"/>
              </a:spcBef>
              <a:buFontTx/>
              <a:buNone/>
            </a:pPr>
            <a:endParaRPr lang="es-ES" altLang="es-AR" sz="1200" dirty="0" smtClean="0">
              <a:latin typeface="Arial" charset="0"/>
              <a:cs typeface="Times New Roman" pitchFamily="18" charset="0"/>
            </a:endParaRPr>
          </a:p>
          <a:p>
            <a:pPr>
              <a:spcBef>
                <a:spcPct val="0"/>
              </a:spcBef>
              <a:buFontTx/>
              <a:buNone/>
            </a:pPr>
            <a:endParaRPr lang="es-AR" altLang="es-AR" sz="1000" dirty="0" smtClean="0">
              <a:latin typeface="Arial" charset="0"/>
            </a:endParaRPr>
          </a:p>
          <a:p>
            <a:pPr>
              <a:spcBef>
                <a:spcPct val="0"/>
              </a:spcBef>
              <a:buFontTx/>
              <a:buChar char="•"/>
            </a:pPr>
            <a:r>
              <a:rPr lang="es-ES" altLang="es-AR" sz="1200" dirty="0" smtClean="0">
                <a:latin typeface="Arial" charset="0"/>
                <a:cs typeface="Times New Roman" pitchFamily="18" charset="0"/>
              </a:rPr>
              <a:t>Comparación con el nivel de riesgo cualitativo del equipo protegido</a:t>
            </a:r>
          </a:p>
          <a:p>
            <a:pPr>
              <a:spcBef>
                <a:spcPct val="0"/>
              </a:spcBef>
              <a:buFontTx/>
              <a:buNone/>
            </a:pPr>
            <a:endParaRPr lang="es-ES" altLang="es-AR" sz="1200" dirty="0" smtClean="0">
              <a:latin typeface="Arial" charset="0"/>
              <a:cs typeface="Times New Roman" pitchFamily="18" charset="0"/>
            </a:endParaRPr>
          </a:p>
          <a:p>
            <a:pPr>
              <a:spcBef>
                <a:spcPct val="0"/>
              </a:spcBef>
              <a:buFontTx/>
              <a:buChar char="•"/>
            </a:pPr>
            <a:r>
              <a:rPr lang="es-ES" altLang="es-AR" sz="1200" dirty="0" smtClean="0">
                <a:latin typeface="Arial" charset="0"/>
                <a:cs typeface="Times New Roman" pitchFamily="18" charset="0"/>
              </a:rPr>
              <a:t>Se empleó el rango de probabilidad actual por </a:t>
            </a:r>
            <a:r>
              <a:rPr lang="es-ES" altLang="es-AR" sz="1200" dirty="0" err="1" smtClean="0">
                <a:latin typeface="Arial" charset="0"/>
                <a:cs typeface="Times New Roman" pitchFamily="18" charset="0"/>
              </a:rPr>
              <a:t>Weibull</a:t>
            </a:r>
            <a:endParaRPr lang="es-ES" altLang="es-AR" sz="1200" dirty="0" smtClean="0">
              <a:latin typeface="Arial" charset="0"/>
              <a:cs typeface="Times New Roman" pitchFamily="18" charset="0"/>
            </a:endParaRPr>
          </a:p>
          <a:p>
            <a:pPr>
              <a:spcBef>
                <a:spcPct val="0"/>
              </a:spcBef>
              <a:buFontTx/>
              <a:buNone/>
            </a:pPr>
            <a:endParaRPr lang="es-ES" altLang="es-AR" sz="1200" dirty="0" smtClean="0">
              <a:latin typeface="Arial" charset="0"/>
              <a:cs typeface="Times New Roman" pitchFamily="18" charset="0"/>
            </a:endParaRPr>
          </a:p>
          <a:p>
            <a:pPr>
              <a:spcBef>
                <a:spcPct val="0"/>
              </a:spcBef>
              <a:buFontTx/>
              <a:buChar char="•"/>
            </a:pPr>
            <a:r>
              <a:rPr lang="es-ES" altLang="es-AR" sz="1200" dirty="0" smtClean="0">
                <a:latin typeface="Arial" charset="0"/>
                <a:cs typeface="Times New Roman" pitchFamily="18" charset="0"/>
              </a:rPr>
              <a:t>Combinación de los Ranking obtenidos de Probabilidad y Consecuencia </a:t>
            </a:r>
          </a:p>
          <a:p>
            <a:pPr>
              <a:spcBef>
                <a:spcPct val="0"/>
              </a:spcBef>
              <a:buFontTx/>
              <a:buNone/>
            </a:pPr>
            <a:endParaRPr lang="es-ES" altLang="es-AR" sz="1200" dirty="0" smtClean="0">
              <a:latin typeface="Arial" charset="0"/>
              <a:cs typeface="Times New Roman" pitchFamily="18" charset="0"/>
            </a:endParaRPr>
          </a:p>
          <a:p>
            <a:pPr>
              <a:spcBef>
                <a:spcPct val="0"/>
              </a:spcBef>
              <a:buFontTx/>
              <a:buChar char="•"/>
            </a:pPr>
            <a:r>
              <a:rPr lang="es-ES" altLang="es-AR" sz="1200" dirty="0" smtClean="0">
                <a:latin typeface="Arial" charset="0"/>
                <a:cs typeface="Times New Roman" pitchFamily="18" charset="0"/>
              </a:rPr>
              <a:t>Asignación de Ranking de Riesgo Actual</a:t>
            </a:r>
          </a:p>
          <a:p>
            <a:pPr>
              <a:spcBef>
                <a:spcPct val="0"/>
              </a:spcBef>
              <a:buFontTx/>
              <a:buNone/>
            </a:pPr>
            <a:endParaRPr lang="es-ES" altLang="es-AR" sz="1200" dirty="0" smtClean="0">
              <a:latin typeface="Arial" charset="0"/>
              <a:cs typeface="Times New Roman" pitchFamily="18" charset="0"/>
            </a:endParaRPr>
          </a:p>
          <a:p>
            <a:pPr>
              <a:spcBef>
                <a:spcPct val="0"/>
              </a:spcBef>
              <a:buFontTx/>
              <a:buChar char="•"/>
            </a:pPr>
            <a:r>
              <a:rPr lang="es-ES" altLang="es-AR" sz="1200" dirty="0" smtClean="0">
                <a:latin typeface="Arial" charset="0"/>
                <a:cs typeface="Times New Roman" pitchFamily="18" charset="0"/>
              </a:rPr>
              <a:t>Definición de Ranking de Riesgo a Futuro</a:t>
            </a:r>
          </a:p>
          <a:p>
            <a:pPr>
              <a:spcBef>
                <a:spcPct val="0"/>
              </a:spcBef>
              <a:buFontTx/>
              <a:buNone/>
            </a:pPr>
            <a:endParaRPr lang="es-ES" altLang="es-AR" sz="1200" dirty="0" smtClean="0">
              <a:latin typeface="Arial" charset="0"/>
              <a:cs typeface="Times New Roman" pitchFamily="18" charset="0"/>
            </a:endParaRPr>
          </a:p>
          <a:p>
            <a:pPr>
              <a:spcBef>
                <a:spcPct val="0"/>
              </a:spcBef>
              <a:buFontTx/>
              <a:buChar char="•"/>
            </a:pPr>
            <a:r>
              <a:rPr lang="es-ES" altLang="es-AR" sz="1200" dirty="0" smtClean="0">
                <a:latin typeface="Arial" charset="0"/>
                <a:cs typeface="Times New Roman" pitchFamily="18" charset="0"/>
              </a:rPr>
              <a:t>Selección de Frecuencia de Mantenimiento e Inspección</a:t>
            </a:r>
          </a:p>
          <a:p>
            <a:pPr>
              <a:spcBef>
                <a:spcPct val="0"/>
              </a:spcBef>
              <a:buFontTx/>
              <a:buNone/>
            </a:pPr>
            <a:endParaRPr lang="es-ES" altLang="es-AR" sz="1200" dirty="0" smtClean="0">
              <a:latin typeface="Arial" charset="0"/>
              <a:cs typeface="Times New Roman" pitchFamily="18" charset="0"/>
            </a:endParaRPr>
          </a:p>
          <a:p>
            <a:pPr>
              <a:spcBef>
                <a:spcPct val="0"/>
              </a:spcBef>
              <a:buFontTx/>
              <a:buChar char="•"/>
            </a:pPr>
            <a:r>
              <a:rPr lang="es-ES" altLang="es-AR" sz="1200" dirty="0" smtClean="0">
                <a:latin typeface="Arial" charset="0"/>
                <a:cs typeface="Times New Roman" pitchFamily="18" charset="0"/>
              </a:rPr>
              <a:t>Selección de Recomendaciones para Mantenimiento e Inspección </a:t>
            </a:r>
            <a:endParaRPr lang="es-AR" altLang="es-AR" sz="1000" dirty="0" smtClean="0">
              <a:latin typeface="Arial" charset="0"/>
            </a:endParaRPr>
          </a:p>
          <a:p>
            <a:endParaRPr lang="es-AR" dirty="0"/>
          </a:p>
        </p:txBody>
      </p:sp>
      <p:sp>
        <p:nvSpPr>
          <p:cNvPr id="4" name="3 Marcador de número de diapositiva"/>
          <p:cNvSpPr>
            <a:spLocks noGrp="1"/>
          </p:cNvSpPr>
          <p:nvPr>
            <p:ph type="sldNum" sz="quarter" idx="10"/>
          </p:nvPr>
        </p:nvSpPr>
        <p:spPr/>
        <p:txBody>
          <a:bodyPr/>
          <a:lstStyle/>
          <a:p>
            <a:pPr>
              <a:defRPr/>
            </a:pPr>
            <a:fld id="{21DC6DC0-5E08-4776-A1C5-966107F4C865}" type="slidenum">
              <a:rPr lang="es-AR" smtClean="0"/>
              <a:pPr>
                <a:defRPr/>
              </a:pPr>
              <a:t>13</a:t>
            </a:fld>
            <a:endParaRPr lang="es-AR"/>
          </a:p>
        </p:txBody>
      </p:sp>
    </p:spTree>
    <p:extLst>
      <p:ext uri="{BB962C8B-B14F-4D97-AF65-F5344CB8AC3E}">
        <p14:creationId xmlns:p14="http://schemas.microsoft.com/office/powerpoint/2010/main" val="376145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s-AR" smtClean="0"/>
              <a:t>Además fue posible agrupar conjuntos de dispositivos por su similitud en condiciones operativas (presión, temperatura y fluido de proceso) y acotar la cantidad de planes de inspección particulares.</a:t>
            </a:r>
            <a:endParaRPr lang="es-AR" altLang="es-AR" b="1" smtClean="0"/>
          </a:p>
          <a:p>
            <a:pPr eaLnBrk="1" hangingPunct="1">
              <a:spcBef>
                <a:spcPct val="0"/>
              </a:spcBef>
            </a:pPr>
            <a:endParaRPr lang="es-AR" altLang="es-AR" smtClean="0"/>
          </a:p>
        </p:txBody>
      </p:sp>
      <p:sp>
        <p:nvSpPr>
          <p:cNvPr id="378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8F78E0-688C-4518-9CCA-A8F246ADD2CD}" type="slidenum">
              <a:rPr lang="es-AR" altLang="es-AR" smtClean="0"/>
              <a:pPr eaLnBrk="1" hangingPunct="1"/>
              <a:t>15</a:t>
            </a:fld>
            <a:endParaRPr lang="es-AR" altLang="es-A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dirty="0" smtClean="0"/>
              <a:t>En base a los resultados de los análisis </a:t>
            </a:r>
            <a:r>
              <a:rPr lang="es-ES" altLang="es-AR" dirty="0" err="1" smtClean="0"/>
              <a:t>semicuantitativos</a:t>
            </a:r>
            <a:r>
              <a:rPr lang="es-ES" altLang="es-AR" dirty="0" smtClean="0"/>
              <a:t> y a fin de asegurar al máximo la funcionalidad y confiabilidad de los dispositivos de alivio dada su condición cómo elementos de protección de los equipos y sistemas de proceso de las instalaciones se definió la estrategia de inspección según API 581 y API 576, estableciendo un tipo de inspección: </a:t>
            </a:r>
            <a:r>
              <a:rPr lang="es-ES" altLang="es-AR" dirty="0" err="1" smtClean="0"/>
              <a:t>Overhaul</a:t>
            </a:r>
            <a:endParaRPr lang="es-AR" altLang="es-AR" dirty="0" smtClean="0"/>
          </a:p>
          <a:p>
            <a:pPr eaLnBrk="1" hangingPunct="1">
              <a:spcBef>
                <a:spcPct val="0"/>
              </a:spcBef>
            </a:pPr>
            <a:r>
              <a:rPr lang="es-ES" altLang="es-AR" dirty="0" smtClean="0"/>
              <a:t>El alcance del </a:t>
            </a:r>
            <a:r>
              <a:rPr lang="es-ES" altLang="es-AR" dirty="0" err="1" smtClean="0"/>
              <a:t>Overhaul</a:t>
            </a:r>
            <a:r>
              <a:rPr lang="es-ES" altLang="es-AR" dirty="0" smtClean="0"/>
              <a:t> está enmarcado en el estándar API 576 y considera como actividades principales la prueba pop o pre-test para determinar el nivel de funcionalidad de la válvula en sitio en caso de requerimiento y a su vez la probabilidad de falla oculta, adicionalmente se deben aplicar las actividades de desarmado, limpieza interna del cuerpo y componentes, reemplazo de componentes identificados en alcance de mantenimiento preventivo, rectificado de caras de sellado de asiento, ajuste de resortes, fuelle, conexiones y boquillas a fin de capturar cualquier evidencia de desgaste, agrietamiento, deformación o corrosión de los mismos, cambio de componentes de sellado, ensamble y prueba hidrostática para verificación de presiones de calibración de apertura y cierre. </a:t>
            </a:r>
            <a:endParaRPr lang="es-AR" altLang="es-AR" dirty="0" smtClean="0"/>
          </a:p>
          <a:p>
            <a:pPr eaLnBrk="1" hangingPunct="1">
              <a:spcBef>
                <a:spcPct val="0"/>
              </a:spcBef>
            </a:pPr>
            <a:r>
              <a:rPr lang="es-ES" altLang="es-AR" dirty="0" smtClean="0"/>
              <a:t> </a:t>
            </a:r>
            <a:endParaRPr lang="es-AR" altLang="es-AR" dirty="0" smtClean="0"/>
          </a:p>
          <a:p>
            <a:pPr eaLnBrk="1" hangingPunct="1">
              <a:spcBef>
                <a:spcPct val="0"/>
              </a:spcBef>
            </a:pPr>
            <a:r>
              <a:rPr lang="es-AR" altLang="es-AR" dirty="0" smtClean="0"/>
              <a:t>En función de los resultados obtenidos, la norma </a:t>
            </a:r>
            <a:r>
              <a:rPr lang="es-AR" altLang="es-AR" dirty="0" err="1" smtClean="0"/>
              <a:t>permitíría</a:t>
            </a:r>
            <a:r>
              <a:rPr lang="es-AR" altLang="es-AR" dirty="0" smtClean="0"/>
              <a:t> extender los plazos de próxima inspección hasta en 5 años para los dispositivos con riesgo medio, sin embargo al revisar los reportes de las condiciones de los componentes internos en el historial de mantenimiento, se sugirió reducir el periodo entre inspecciones, por lo que se consensuaron las frecuencias máximas de inspección y calibración para cada uno de los dispositivos analizados de la siguiente manera: </a:t>
            </a:r>
          </a:p>
          <a:p>
            <a:pPr eaLnBrk="1" hangingPunct="1">
              <a:spcBef>
                <a:spcPct val="0"/>
              </a:spcBef>
            </a:pPr>
            <a:endParaRPr lang="es-AR" altLang="es-AR" dirty="0" smtClean="0"/>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31FC0B-BCF4-498C-98C1-D141D38B0A4E}" type="slidenum">
              <a:rPr lang="es-AR" altLang="es-AR" smtClean="0"/>
              <a:pPr eaLnBrk="1" hangingPunct="1"/>
              <a:t>16</a:t>
            </a:fld>
            <a:endParaRPr lang="es-AR" altLang="es-A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dirty="0" smtClean="0"/>
              <a:t>En base a los resultados de los análisis </a:t>
            </a:r>
            <a:r>
              <a:rPr lang="es-ES" altLang="es-AR" dirty="0" err="1" smtClean="0"/>
              <a:t>semicuantitativos</a:t>
            </a:r>
            <a:r>
              <a:rPr lang="es-ES" altLang="es-AR" dirty="0" smtClean="0"/>
              <a:t> y a fin de asegurar al máximo la funcionalidad y confiabilidad de los dispositivos de alivio dada su condición cómo elementos de protección de los equipos y sistemas de proceso de las instalaciones se definió la estrategia de inspección según API 581 y API 576, estableciendo un tipo de inspección: </a:t>
            </a:r>
            <a:r>
              <a:rPr lang="es-ES" altLang="es-AR" dirty="0" err="1" smtClean="0"/>
              <a:t>Overhaul</a:t>
            </a:r>
            <a:endParaRPr lang="es-AR" altLang="es-AR" dirty="0" smtClean="0"/>
          </a:p>
          <a:p>
            <a:pPr eaLnBrk="1" hangingPunct="1">
              <a:spcBef>
                <a:spcPct val="0"/>
              </a:spcBef>
            </a:pPr>
            <a:r>
              <a:rPr lang="es-ES" altLang="es-AR" dirty="0" smtClean="0"/>
              <a:t>El alcance del </a:t>
            </a:r>
            <a:r>
              <a:rPr lang="es-ES" altLang="es-AR" dirty="0" err="1" smtClean="0"/>
              <a:t>Overhaul</a:t>
            </a:r>
            <a:r>
              <a:rPr lang="es-ES" altLang="es-AR" dirty="0" smtClean="0"/>
              <a:t> está enmarcado en el estándar API 576 y considera como actividades principales la prueba pop o pre-test para determinar el nivel de funcionalidad de la válvula en sitio en caso de requerimiento y a su vez la probabilidad de falla oculta, adicionalmente se deben aplicar las actividades de desarmado, limpieza interna del cuerpo y componentes, reemplazo de componentes identificados en alcance de mantenimiento preventivo, rectificado de caras de sellado de asiento, ajuste de resortes, fuelle, conexiones y boquillas a fin de capturar cualquier evidencia de desgaste, agrietamiento, deformación o corrosión de los mismos, cambio de componentes de sellado, ensamble y prueba hidrostática para verificación de presiones de calibración de apertura y cierre. </a:t>
            </a:r>
            <a:endParaRPr lang="es-AR" altLang="es-AR" dirty="0" smtClean="0"/>
          </a:p>
          <a:p>
            <a:pPr eaLnBrk="1" hangingPunct="1">
              <a:spcBef>
                <a:spcPct val="0"/>
              </a:spcBef>
            </a:pPr>
            <a:r>
              <a:rPr lang="es-ES" altLang="es-AR" dirty="0" smtClean="0"/>
              <a:t> </a:t>
            </a:r>
            <a:endParaRPr lang="es-AR" altLang="es-AR" dirty="0" smtClean="0"/>
          </a:p>
          <a:p>
            <a:pPr eaLnBrk="1" hangingPunct="1">
              <a:spcBef>
                <a:spcPct val="0"/>
              </a:spcBef>
            </a:pPr>
            <a:r>
              <a:rPr lang="es-AR" altLang="es-AR" dirty="0" smtClean="0"/>
              <a:t>En función de los resultados obtenidos, la norma </a:t>
            </a:r>
            <a:r>
              <a:rPr lang="es-AR" altLang="es-AR" dirty="0" err="1" smtClean="0"/>
              <a:t>permitíría</a:t>
            </a:r>
            <a:r>
              <a:rPr lang="es-AR" altLang="es-AR" dirty="0" smtClean="0"/>
              <a:t> extender los plazos de próxima inspección hasta en 5 años para los dispositivos con riesgo medio, sin embargo al revisar los reportes de las condiciones de los componentes internos en el historial de mantenimiento, se sugirió reducir el periodo entre inspecciones, por lo que se consensuaron las frecuencias máximas de inspección y calibración para cada uno de los dispositivos analizados de la siguiente manera: </a:t>
            </a:r>
          </a:p>
          <a:p>
            <a:pPr eaLnBrk="1" hangingPunct="1">
              <a:spcBef>
                <a:spcPct val="0"/>
              </a:spcBef>
            </a:pPr>
            <a:endParaRPr lang="es-AR" altLang="es-AR" dirty="0" smtClean="0"/>
          </a:p>
        </p:txBody>
      </p:sp>
      <p:sp>
        <p:nvSpPr>
          <p:cNvPr id="389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F31FC0B-BCF4-498C-98C1-D141D38B0A4E}" type="slidenum">
              <a:rPr lang="es-AR" altLang="es-AR" smtClean="0"/>
              <a:pPr eaLnBrk="1" hangingPunct="1"/>
              <a:t>17</a:t>
            </a:fld>
            <a:endParaRPr lang="es-AR" altLang="es-A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s-AR" smtClean="0"/>
              <a:t>En base a las frecuencias definidas, se realizó una estimación de la reducción del presupuesto luego de aplicar el Análisis de Riesgo en logística para realizar la calibración de cada válvula, observándose una reducción del 70% en forma bianual. A su vez, al reducirse la cantidad de calibraciones por año, es factible el cumplimiento del Plan de Mantenimiento en tiempo y la reducción de los Back-logs que habitualmente pueden ocurrir considerando las condiciones climáticas o de logística para este tipo de industria.</a:t>
            </a:r>
          </a:p>
          <a:p>
            <a:pPr eaLnBrk="1" hangingPunct="1">
              <a:spcBef>
                <a:spcPct val="0"/>
              </a:spcBef>
            </a:pPr>
            <a:endParaRPr lang="es-AR" altLang="es-AR" smtClean="0"/>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E54DA73-AF87-4EBE-8953-8044D344B2D9}" type="slidenum">
              <a:rPr lang="es-AR" altLang="es-AR" smtClean="0"/>
              <a:pPr eaLnBrk="1" hangingPunct="1"/>
              <a:t>18</a:t>
            </a:fld>
            <a:endParaRPr lang="es-AR" altLang="es-A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smtClean="0"/>
              <a:t>En la figura se observan los costos estimados por año de mantenimiento del total de las válvulas de alivio, comparados con los costos estimados al aplicar los planes de mantenimiento resultantes del Análisis de Riesgo. Se observa como los costos se reducen al optimizar las tareas y enfocar los esfuerzos en las válvulas de mayor riesgo. En la </a:t>
            </a:r>
            <a:r>
              <a:rPr lang="es-ES" altLang="es-AR" b="1" smtClean="0"/>
              <a:t>Figura 16</a:t>
            </a:r>
            <a:r>
              <a:rPr lang="es-ES" altLang="es-AR" smtClean="0"/>
              <a:t>, las proyecciones muestran que desde realizado el análisis, con una extensión de 5 años se logran reducir los costos de mantenimiento, lo que permite obtener a la empresa un ahorro para ese periodo de US$205.500</a:t>
            </a:r>
            <a:endParaRPr lang="es-AR" altLang="es-AR" smtClean="0"/>
          </a:p>
          <a:p>
            <a:pPr eaLnBrk="1" hangingPunct="1">
              <a:spcBef>
                <a:spcPct val="0"/>
              </a:spcBef>
            </a:pPr>
            <a:endParaRPr lang="es-AR" altLang="es-AR" smtClean="0"/>
          </a:p>
        </p:txBody>
      </p:sp>
      <p:sp>
        <p:nvSpPr>
          <p:cNvPr id="409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CA73097-F573-4113-B5E4-4ADD98D19B21}" type="slidenum">
              <a:rPr lang="es-AR" altLang="es-AR" smtClean="0"/>
              <a:pPr eaLnBrk="1" hangingPunct="1"/>
              <a:t>19</a:t>
            </a:fld>
            <a:endParaRPr lang="es-AR" altLang="es-A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85000" lnSpcReduction="20000"/>
          </a:bodyPr>
          <a:lstStyle/>
          <a:p>
            <a:pPr algn="just" eaLnBrk="1" fontAlgn="auto" hangingPunct="1">
              <a:spcBef>
                <a:spcPts val="0"/>
              </a:spcBef>
              <a:spcAft>
                <a:spcPts val="0"/>
              </a:spcAft>
              <a:buFont typeface="Arial" pitchFamily="34" charset="0"/>
              <a:buChar char="•"/>
              <a:defRPr/>
            </a:pPr>
            <a:r>
              <a:rPr lang="es-MX" dirty="0" smtClean="0"/>
              <a:t>La implementación de un Análisis de Riesgo para la determinación de frecuencias de calibración de los dispositivos de alivio de presión en un yacimiento de producción Off-Shore de acuerdo a los lineamientos del estándar API STD 581 </a:t>
            </a:r>
            <a:r>
              <a:rPr lang="es-MX" b="1" dirty="0" smtClean="0"/>
              <a:t>permite</a:t>
            </a:r>
            <a:r>
              <a:rPr lang="es-ES" b="1" dirty="0" smtClean="0"/>
              <a:t> asegurar al máximo la funcionalidad y confiabilidad de los dispositivos de alivio.</a:t>
            </a:r>
            <a:endParaRPr lang="es-AR" b="1" dirty="0" smtClean="0"/>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MX" dirty="0" smtClean="0"/>
              <a:t>La metodología empleada </a:t>
            </a:r>
            <a:r>
              <a:rPr lang="es-MX" b="1" dirty="0" smtClean="0"/>
              <a:t>no sólo considera los distintos tipos de dispositivos de alivio, sino también todo su historial </a:t>
            </a:r>
            <a:r>
              <a:rPr lang="es-MX" dirty="0" smtClean="0"/>
              <a:t>de mantenimiento, inspección y fallas.</a:t>
            </a:r>
            <a:endParaRPr lang="es-AR" dirty="0" smtClean="0"/>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ES" dirty="0" smtClean="0"/>
              <a:t>Además </a:t>
            </a:r>
            <a:r>
              <a:rPr lang="es-ES" b="1" dirty="0" smtClean="0"/>
              <a:t>permite programar de manera eficiente</a:t>
            </a:r>
            <a:r>
              <a:rPr lang="es-VE" b="1" dirty="0" smtClean="0"/>
              <a:t> la ejecución del servicio de calibración e inspección de las PSV</a:t>
            </a:r>
            <a:r>
              <a:rPr lang="es-VE" dirty="0" smtClean="0"/>
              <a:t>, registro en el sistema de gestión de activos y manejo de las estadísticas en cuanto a tendencias de mecanismos de deterioro y niveles de confiabilidad de los dispositivos. </a:t>
            </a:r>
            <a:r>
              <a:rPr lang="es-ES" dirty="0" smtClean="0"/>
              <a:t>Con la aplicación de esta técnica se logran evitar programas de difícil cumplimiento o carentes de lógica por efectos de disponibilidad, tipo de servicio y probabilidad de falla.</a:t>
            </a:r>
            <a:endParaRPr lang="es-AR" dirty="0" smtClean="0"/>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AR" dirty="0" smtClean="0"/>
              <a:t>A su vez, al reducirse la cantidad de calibraciones por año, es factible el cumplimiento del Plan de Mantenimiento en tiempo y la reducción de los Back-</a:t>
            </a:r>
            <a:r>
              <a:rPr lang="es-AR" dirty="0" err="1" smtClean="0"/>
              <a:t>logs</a:t>
            </a:r>
            <a:r>
              <a:rPr lang="es-AR" dirty="0" smtClean="0"/>
              <a:t> que habitualmente pueden ocurrir considerando las condiciones climáticas o de logística para este tipo de industria.</a:t>
            </a:r>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ES" dirty="0" smtClean="0"/>
              <a:t>La técnica resulta muy útil para facilidades con este tipo de complicaciones logísticas y permite ser implementada en cualquier otro tipo de instalaciones y facilidades, ya que la información concerniente a las frecuencias de falla en la industria pueden ser usadas como una base para el establecimiento inicial de la probabilidad de falla para un dispositivo específico.</a:t>
            </a:r>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ES" dirty="0" smtClean="0"/>
              <a:t>También permitió detectar discrepancias entre las fechas de las chapas de calibración actual y el historial de protocolos actualizados, ayudando a tener certeza en el grado de actualización de la información y del avance de las tareas de mantenimiento programadas.</a:t>
            </a:r>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ES" dirty="0" smtClean="0"/>
              <a:t>Por último se observa una reducción </a:t>
            </a:r>
            <a:r>
              <a:rPr lang="es-AR" dirty="0" smtClean="0"/>
              <a:t>del 70% en forma bianual </a:t>
            </a:r>
            <a:r>
              <a:rPr lang="es-ES" dirty="0" smtClean="0"/>
              <a:t>en los costos estimados al aplicar los planes de mantenimiento resultantes del Análisis de Riesgo, comparados con los costos actuales mantenimiento estimados del total de las válvulas de alivio Esto se debe a que la metodología permite optimizar las tareas y enfocar los esfuerzos en las válvulas de mayor riesgo.</a:t>
            </a:r>
            <a:endParaRPr lang="es-AR" dirty="0" smtClean="0"/>
          </a:p>
          <a:p>
            <a:pPr eaLnBrk="1" fontAlgn="auto" hangingPunct="1">
              <a:spcBef>
                <a:spcPts val="0"/>
              </a:spcBef>
              <a:spcAft>
                <a:spcPts val="0"/>
              </a:spcAft>
              <a:defRPr/>
            </a:pPr>
            <a:endParaRPr lang="es-AR" dirty="0" smtClean="0"/>
          </a:p>
        </p:txBody>
      </p:sp>
      <p:sp>
        <p:nvSpPr>
          <p:cNvPr id="430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8CFB7FF-1913-42E4-93F6-D6B022B3787D}" type="slidenum">
              <a:rPr lang="es-AR" altLang="es-AR" smtClean="0"/>
              <a:pPr eaLnBrk="1" hangingPunct="1"/>
              <a:t>20</a:t>
            </a:fld>
            <a:endParaRPr lang="es-AR" altLang="es-A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85000" lnSpcReduction="20000"/>
          </a:bodyPr>
          <a:lstStyle/>
          <a:p>
            <a:pPr algn="just" eaLnBrk="1" fontAlgn="auto" hangingPunct="1">
              <a:spcBef>
                <a:spcPts val="0"/>
              </a:spcBef>
              <a:spcAft>
                <a:spcPts val="0"/>
              </a:spcAft>
              <a:buFont typeface="Arial" pitchFamily="34" charset="0"/>
              <a:buChar char="•"/>
              <a:defRPr/>
            </a:pPr>
            <a:r>
              <a:rPr lang="es-MX" dirty="0" smtClean="0"/>
              <a:t>La implementación de un Análisis de Riesgo para la determinación de frecuencias de calibración de los dispositivos de alivio de presión en un yacimiento de producción Off-Shore de acuerdo a los lineamientos del estándar API STD 581 </a:t>
            </a:r>
            <a:r>
              <a:rPr lang="es-MX" b="1" dirty="0" smtClean="0"/>
              <a:t>permite</a:t>
            </a:r>
            <a:r>
              <a:rPr lang="es-ES" b="1" dirty="0" smtClean="0"/>
              <a:t> asegurar al máximo la funcionalidad y confiabilidad de los dispositivos de alivio.</a:t>
            </a:r>
            <a:endParaRPr lang="es-AR" b="1" dirty="0" smtClean="0"/>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MX" dirty="0" smtClean="0"/>
              <a:t>La metodología empleada </a:t>
            </a:r>
            <a:r>
              <a:rPr lang="es-MX" b="1" dirty="0" smtClean="0"/>
              <a:t>no sólo considera los distintos tipos de dispositivos de alivio, sino también todo su historial </a:t>
            </a:r>
            <a:r>
              <a:rPr lang="es-MX" dirty="0" smtClean="0"/>
              <a:t>de mantenimiento, inspección y fallas.</a:t>
            </a:r>
            <a:endParaRPr lang="es-AR" dirty="0" smtClean="0"/>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ES" dirty="0" smtClean="0"/>
              <a:t>Además </a:t>
            </a:r>
            <a:r>
              <a:rPr lang="es-ES" b="1" dirty="0" smtClean="0"/>
              <a:t>permite programar de manera eficiente</a:t>
            </a:r>
            <a:r>
              <a:rPr lang="es-VE" b="1" dirty="0" smtClean="0"/>
              <a:t> la ejecución del servicio de calibración e inspección de las PSV</a:t>
            </a:r>
            <a:r>
              <a:rPr lang="es-VE" dirty="0" smtClean="0"/>
              <a:t>, registro en el sistema de gestión de activos y manejo de las estadísticas en cuanto a tendencias de mecanismos de deterioro y niveles de confiabilidad de los dispositivos. </a:t>
            </a:r>
            <a:r>
              <a:rPr lang="es-ES" dirty="0" smtClean="0"/>
              <a:t>Con la aplicación de esta técnica se logran evitar programas de difícil cumplimiento o carentes de lógica por efectos de disponibilidad, tipo de servicio y probabilidad de falla.</a:t>
            </a:r>
            <a:endParaRPr lang="es-AR" dirty="0" smtClean="0"/>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AR" dirty="0" smtClean="0"/>
              <a:t>A su vez, al reducirse la cantidad de calibraciones por año, es factible el cumplimiento del Plan de Mantenimiento en tiempo y la reducción de los Back-</a:t>
            </a:r>
            <a:r>
              <a:rPr lang="es-AR" dirty="0" err="1" smtClean="0"/>
              <a:t>logs</a:t>
            </a:r>
            <a:r>
              <a:rPr lang="es-AR" dirty="0" smtClean="0"/>
              <a:t> que habitualmente pueden ocurrir considerando las condiciones climáticas o de logística para este tipo de industria.</a:t>
            </a:r>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ES" dirty="0" smtClean="0"/>
              <a:t>La técnica resulta muy útil para facilidades con este tipo de complicaciones logísticas y permite ser implementada en cualquier otro tipo de instalaciones y facilidades, ya que la información concerniente a las frecuencias de falla en la industria pueden ser usadas como una base para el establecimiento inicial de la probabilidad de falla para un dispositivo específico.</a:t>
            </a:r>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ES" dirty="0" smtClean="0"/>
              <a:t>También permitió detectar discrepancias entre las fechas de las chapas de calibración actual y el historial de protocolos actualizados, ayudando a tener certeza en el grado de actualización de la información y del avance de las tareas de mantenimiento programadas.</a:t>
            </a:r>
          </a:p>
          <a:p>
            <a:pPr algn="just" eaLnBrk="1" fontAlgn="auto" hangingPunct="1">
              <a:spcBef>
                <a:spcPts val="0"/>
              </a:spcBef>
              <a:spcAft>
                <a:spcPts val="0"/>
              </a:spcAft>
              <a:buFont typeface="Arial" pitchFamily="34" charset="0"/>
              <a:buChar char="•"/>
              <a:defRPr/>
            </a:pPr>
            <a:endParaRPr lang="es-AR" dirty="0" smtClean="0"/>
          </a:p>
          <a:p>
            <a:pPr algn="just" eaLnBrk="1" fontAlgn="auto" hangingPunct="1">
              <a:spcBef>
                <a:spcPts val="0"/>
              </a:spcBef>
              <a:spcAft>
                <a:spcPts val="0"/>
              </a:spcAft>
              <a:buFont typeface="Arial" pitchFamily="34" charset="0"/>
              <a:buChar char="•"/>
              <a:defRPr/>
            </a:pPr>
            <a:r>
              <a:rPr lang="es-ES" dirty="0" smtClean="0"/>
              <a:t>Por último se observa una reducción </a:t>
            </a:r>
            <a:r>
              <a:rPr lang="es-AR" dirty="0" smtClean="0"/>
              <a:t>del 70% en forma bianual </a:t>
            </a:r>
            <a:r>
              <a:rPr lang="es-ES" dirty="0" smtClean="0"/>
              <a:t>en los costos estimados al aplicar los planes de mantenimiento resultantes del Análisis de Riesgo, comparados con los costos actuales mantenimiento estimados del total de las válvulas de alivio Esto se debe a que la metodología permite optimizar las tareas y enfocar los esfuerzos en las válvulas de mayor riesgo.</a:t>
            </a:r>
            <a:endParaRPr lang="es-AR" dirty="0" smtClean="0"/>
          </a:p>
          <a:p>
            <a:pPr eaLnBrk="1" fontAlgn="auto" hangingPunct="1">
              <a:spcBef>
                <a:spcPts val="0"/>
              </a:spcBef>
              <a:spcAft>
                <a:spcPts val="0"/>
              </a:spcAft>
              <a:defRPr/>
            </a:pPr>
            <a:endParaRPr lang="es-AR" dirty="0"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6D44E06-C2AF-4DFE-8AA8-0DFB9F06E310}" type="slidenum">
              <a:rPr lang="es-AR" altLang="es-AR" smtClean="0"/>
              <a:pPr eaLnBrk="1" hangingPunct="1"/>
              <a:t>21</a:t>
            </a:fld>
            <a:endParaRPr lang="es-AR" altLang="es-A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dirty="0" smtClean="0"/>
              <a:t> </a:t>
            </a:r>
            <a:endParaRPr lang="es-AR" altLang="es-AR" dirty="0" smtClean="0"/>
          </a:p>
          <a:p>
            <a:pPr eaLnBrk="1" hangingPunct="1">
              <a:spcBef>
                <a:spcPct val="0"/>
              </a:spcBef>
            </a:pPr>
            <a:r>
              <a:rPr lang="es-AR" altLang="es-AR" dirty="0" smtClean="0"/>
              <a:t>Debido a la cantidad de dispositivos de alivio existentes en un yacimiento de producción Off-shore, así como también las complicaciones de logística para llevar a cabo la calibración de los dispositivos de alivio, surgió la necesidad de realizar una jerarquización y segmentación de los dispositivos existentes con el objetivo de priorizar sus planes de calibración y definir su frecuencia máxima entre calibraciones.</a:t>
            </a:r>
            <a:endParaRPr lang="es-AR" altLang="es-AR" b="1" dirty="0" smtClean="0"/>
          </a:p>
          <a:p>
            <a:pPr eaLnBrk="1" hangingPunct="1">
              <a:spcBef>
                <a:spcPct val="0"/>
              </a:spcBef>
            </a:pPr>
            <a:r>
              <a:rPr lang="es-AR" altLang="es-AR" dirty="0" smtClean="0"/>
              <a:t> </a:t>
            </a:r>
          </a:p>
          <a:p>
            <a:pPr eaLnBrk="1" hangingPunct="1">
              <a:spcBef>
                <a:spcPct val="0"/>
              </a:spcBef>
            </a:pPr>
            <a:r>
              <a:rPr lang="es-ES" altLang="es-AR" dirty="0" smtClean="0"/>
              <a:t>La mayor preocupación con la funcionalidad y confiabilidad de las PSV y la principal razón para ser sometidas a Servicio, Calibración e Inspección es el nivel de incertidumbre que se tiene en cuanto a su probabilidad de falla al momento de requerirse su activación, por efectos de sobrepresión en un componente estático al cual están protegiendo y que pudiesen generar una falla mayor en el equipo principal. Esto podría dar origen a una pérdida de su función de contención de fluido y presión, y por ende las consecuencias ambientales, sociales y económicas producto de ello.</a:t>
            </a:r>
            <a:endParaRPr lang="es-AR" altLang="es-AR" dirty="0" smtClean="0"/>
          </a:p>
          <a:p>
            <a:pPr eaLnBrk="1" hangingPunct="1">
              <a:spcBef>
                <a:spcPct val="0"/>
              </a:spcBef>
            </a:pPr>
            <a:endParaRPr lang="es-AR" altLang="es-AR" dirty="0" smtClean="0"/>
          </a:p>
        </p:txBody>
      </p:sp>
      <p:sp>
        <p:nvSpPr>
          <p:cNvPr id="2867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BF86A32-33AE-416C-86F7-BF3A69183C18}" type="slidenum">
              <a:rPr lang="es-AR" altLang="es-AR" smtClean="0"/>
              <a:pPr eaLnBrk="1" hangingPunct="1"/>
              <a:t>4</a:t>
            </a:fld>
            <a:endParaRPr lang="es-AR" altLang="es-A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AR" altLang="es-AR" smtClean="0"/>
              <a:t>Como primera instancia, en el año 2012 se realizó un relevamiento en campo de los dispositivos existentes, tanto en las cinco plataformas como en la batería de recepción y estaciones de medición pertenecientes a ENAP-Sipetrol. Este relevamiento fue comparado con el inventario de dispositivos creados en el sistema de gestión SAP. De esta manera fue posible definir que todos los dispositivos existentes en campo, se encontraban en el sistema, no existiendo discrepancias. En campo se procedió a constatar su ubicación respecto de los planos PI&amp;D, así como su identificación de la última calibración y las dimensiones de cada una de las válvulas. El relevamiento en el sistema SAP, consistió en obtener todo el historial de calibraciones y mantenimiento. Toda esta información, fue utilizada posteriormente en el análisis de jerarquización realizado.</a:t>
            </a:r>
            <a:endParaRPr lang="es-AR" altLang="es-AR" b="1" smtClean="0"/>
          </a:p>
          <a:p>
            <a:pPr eaLnBrk="1" hangingPunct="1">
              <a:spcBef>
                <a:spcPct val="0"/>
              </a:spcBef>
            </a:pPr>
            <a:endParaRPr lang="es-AR" altLang="es-AR" smtClean="0"/>
          </a:p>
        </p:txBody>
      </p:sp>
      <p:sp>
        <p:nvSpPr>
          <p:cNvPr id="297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D551A6C-6DC2-48B4-93DC-CD6CC8A30D8B}" type="slidenum">
              <a:rPr lang="es-AR" altLang="es-AR" smtClean="0"/>
              <a:pPr eaLnBrk="1" hangingPunct="1"/>
              <a:t>6</a:t>
            </a:fld>
            <a:endParaRPr lang="es-AR" altLang="es-A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dirty="0" smtClean="0"/>
              <a:t>Todos los dispositivos de seguridad (PSV) deben ser considerados como equipos críticos y sometidos a una evaluación de riesgo a fin de establecer las estrategias de mantenimiento a aplicar, a objeto de evitar programas de difícil cumplimiento o carentes de lógica por efectos de disponibilidad, tipo de servicio y probabilidad de falla.</a:t>
            </a:r>
            <a:endParaRPr lang="es-AR" altLang="es-AR" dirty="0" smtClean="0"/>
          </a:p>
          <a:p>
            <a:pPr eaLnBrk="1" hangingPunct="1">
              <a:spcBef>
                <a:spcPct val="0"/>
              </a:spcBef>
            </a:pPr>
            <a:r>
              <a:rPr lang="es-AR" altLang="es-AR" dirty="0" smtClean="0"/>
              <a:t> </a:t>
            </a:r>
            <a:endParaRPr lang="es-AR" altLang="es-AR" b="1" dirty="0" smtClean="0"/>
          </a:p>
          <a:p>
            <a:pPr eaLnBrk="1" hangingPunct="1">
              <a:spcBef>
                <a:spcPct val="0"/>
              </a:spcBef>
            </a:pPr>
            <a:r>
              <a:rPr lang="es-AR" altLang="es-AR" dirty="0" smtClean="0"/>
              <a:t>Una vez realizado ambos relevamientos se procedió a realizar un análisis de riesgo de acuerdo a API STD 581 – Parte 7. Al contar con un gran porcentaje del historial de calibración de las válvulas de alivio, fue posible emplear esta información como base de datos para realizar el análisis, lo cual es muy conveniente considerando que no se emplean bases de datos genéricas, sino que sirve como parámetro real del grupo de equipos analizados.</a:t>
            </a:r>
          </a:p>
          <a:p>
            <a:pPr eaLnBrk="1" hangingPunct="1">
              <a:spcBef>
                <a:spcPct val="0"/>
              </a:spcBef>
            </a:pPr>
            <a:endParaRPr lang="es-AR" altLang="es-AR" b="1" dirty="0" smtClean="0"/>
          </a:p>
          <a:p>
            <a:pPr eaLnBrk="1" hangingPunct="1">
              <a:spcBef>
                <a:spcPct val="0"/>
              </a:spcBef>
            </a:pPr>
            <a:r>
              <a:rPr lang="es-ES" dirty="0" smtClean="0"/>
              <a:t>Las válvulas en servicio fueron evaluadas según la matriz de riesgo de la normativa internacional API 581, para la cual se estableció una correspondencia del nivel de riesgo dentro de la matriz gerencial de este estándar y se consideraron como activos independientes no asociados a la probabilidad de falla del componente principal. </a:t>
            </a:r>
            <a:endParaRPr lang="es-AR" altLang="es-AR" b="1" dirty="0" smtClean="0"/>
          </a:p>
          <a:p>
            <a:pPr eaLnBrk="1" hangingPunct="1">
              <a:spcBef>
                <a:spcPct val="0"/>
              </a:spcBef>
            </a:pPr>
            <a:endParaRPr lang="es-AR" altLang="es-AR" dirty="0" smtClean="0"/>
          </a:p>
        </p:txBody>
      </p:sp>
      <p:sp>
        <p:nvSpPr>
          <p:cNvPr id="307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5D5D031-A4EB-448F-B448-9CF843AED35F}" type="slidenum">
              <a:rPr lang="es-AR" altLang="es-AR" smtClean="0"/>
              <a:pPr eaLnBrk="1" hangingPunct="1"/>
              <a:t>7</a:t>
            </a:fld>
            <a:endParaRPr lang="es-AR" altLang="es-A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s-ES" dirty="0" smtClean="0"/>
              <a:t>La probabilidad de falla se analizó como una función del tipo de fluido al que está expuesto cada dispositivo. Los valores de probabilidad específicos de cada PSV, se enmarcaron dentro de los rangos de riesgo definidos por tipo de servicio que resultan de la aplicación de la metodología establecida en la Parte 1 sección 7.2 y 7.3 de este estándar sin crear conflictos en cuanto al nivel de subjetividad que se pudiera presentar al momento de definir este nivel. De esta manera se logró disponer de un orden de magnitud que permita la posibilidad de reclasificación durante su ciclo de vida en función del comportamiento, hallazgos y estadísticas de cumplimiento de los parámetros de apertura y cierre durante las pruebas de pre y post en sus programas de mantenimiento.</a:t>
            </a:r>
            <a:endParaRPr lang="es-AR" dirty="0" smtClean="0"/>
          </a:p>
          <a:p>
            <a:pPr eaLnBrk="1" fontAlgn="auto" hangingPunct="1">
              <a:spcBef>
                <a:spcPts val="0"/>
              </a:spcBef>
              <a:spcAft>
                <a:spcPts val="0"/>
              </a:spcAft>
              <a:defRPr/>
            </a:pPr>
            <a:endParaRPr lang="es-AR" dirty="0" smtClean="0"/>
          </a:p>
          <a:p>
            <a:pPr eaLnBrk="1" fontAlgn="auto" hangingPunct="1">
              <a:spcBef>
                <a:spcPts val="0"/>
              </a:spcBef>
              <a:spcAft>
                <a:spcPts val="0"/>
              </a:spcAft>
              <a:defRPr/>
            </a:pPr>
            <a:r>
              <a:rPr lang="es-ES" dirty="0" smtClean="0"/>
              <a:t>Existen varios modos de falla que se consideraron al evaluar el nivel de riesgo de las PSV, donde la metodología de Inspección basada en Riesgo (RBI) los agrupa en dos categorías. La primera consideración como probabilidad de falla de las PSV es la incapacidad de abrir correctamente en condiciones de sobrepresión. Una segunda consideración en este orden es la probabilidad de falla de las PSV en condiciones de operación normal por fuga de fluido. Este tipo de falla a pesar de no derivar en una condición de sobrepresión resulta inaceptable por sus incidencias en la pérdida de producto o fluidos desde el sistema de proceso. Las consecuencias de una fuga de fluido a través de las PSV pueden considerarse como un efecto menor, sin embargo, la pérdida de producto puede conllevar a su retiro de servicio para reparación o reemplazo, y en caso de descarga a la atmósfera las consecuencias pueden incrementarse en caso de potenciales incendios, explosiones o efectos tóxicos. De esta manera los modos de la falla  considerados resultaron ser los siguientes:</a:t>
            </a:r>
          </a:p>
          <a:p>
            <a:pPr eaLnBrk="1" fontAlgn="auto" hangingPunct="1">
              <a:spcBef>
                <a:spcPts val="0"/>
              </a:spcBef>
              <a:spcAft>
                <a:spcPts val="0"/>
              </a:spcAf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Además se consideraron otros dos parámetros adicionales en la definición de la probabilidad como son la severidad en servicio por falla de apertura o fuga de fluido y el tipo de dispositivo de seguridad, que se encuentra definido por API 581 de la siguiente forma:</a:t>
            </a:r>
            <a:endParaRPr lang="es-AR" sz="1200" kern="1200" dirty="0" smtClean="0">
              <a:solidFill>
                <a:schemeClr val="tx1"/>
              </a:solidFill>
              <a:effectLst/>
              <a:latin typeface="+mn-lt"/>
              <a:ea typeface="+mn-ea"/>
              <a:cs typeface="+mn-cs"/>
            </a:endParaRPr>
          </a:p>
          <a:p>
            <a:pPr eaLnBrk="1" fontAlgn="auto" hangingPunct="1">
              <a:spcBef>
                <a:spcPts val="0"/>
              </a:spcBef>
              <a:spcAft>
                <a:spcPts val="0"/>
              </a:spcAft>
              <a:defRPr/>
            </a:pPr>
            <a:endParaRPr lang="es-AR" dirty="0" smtClean="0"/>
          </a:p>
          <a:p>
            <a:pPr eaLnBrk="1" fontAlgn="auto" hangingPunct="1">
              <a:spcBef>
                <a:spcPts val="0"/>
              </a:spcBef>
              <a:spcAft>
                <a:spcPts val="0"/>
              </a:spcAft>
              <a:defRPr/>
            </a:pPr>
            <a:endParaRPr lang="es-AR" dirty="0" smtClean="0"/>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562D472-621A-40FE-AC84-1107147F5ECB}" type="slidenum">
              <a:rPr lang="es-AR" altLang="es-AR" smtClean="0"/>
              <a:pPr eaLnBrk="1" hangingPunct="1"/>
              <a:t>8</a:t>
            </a:fld>
            <a:endParaRPr lang="es-AR" altLang="es-A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92500" lnSpcReduction="10000"/>
          </a:bodyPr>
          <a:lstStyle/>
          <a:p>
            <a:pPr algn="just">
              <a:spcBef>
                <a:spcPct val="0"/>
              </a:spcBef>
              <a:buFontTx/>
              <a:buChar char="•"/>
            </a:pPr>
            <a:r>
              <a:rPr lang="es-ES" altLang="es-AR" sz="1200" dirty="0" smtClean="0">
                <a:latin typeface="Arial" charset="0"/>
                <a:cs typeface="Times New Roman" pitchFamily="18" charset="0"/>
              </a:rPr>
              <a:t>Se consideraron los siguientes escenarios de sobrepresión: </a:t>
            </a:r>
            <a:endParaRPr lang="es-AR" altLang="es-AR" sz="1000" dirty="0" smtClean="0">
              <a:latin typeface="Arial" charset="0"/>
            </a:endParaRPr>
          </a:p>
          <a:p>
            <a:pPr algn="just">
              <a:spcBef>
                <a:spcPct val="0"/>
              </a:spcBef>
              <a:buFontTx/>
              <a:buChar char="•"/>
            </a:pPr>
            <a:r>
              <a:rPr lang="es-ES" altLang="es-AR" sz="1200" dirty="0" smtClean="0">
                <a:latin typeface="Arial" charset="0"/>
                <a:cs typeface="Times New Roman" pitchFamily="18" charset="0"/>
              </a:rPr>
              <a:t>Fuego para sistemas de manejo de hidrocarburos en activos con susceptibilidad a modos de falla por apertura</a:t>
            </a:r>
            <a:endParaRPr lang="es-AR" altLang="es-AR" sz="1000" dirty="0" smtClean="0">
              <a:latin typeface="Arial" charset="0"/>
            </a:endParaRPr>
          </a:p>
          <a:p>
            <a:pPr algn="just">
              <a:spcBef>
                <a:spcPct val="0"/>
              </a:spcBef>
              <a:buFontTx/>
              <a:buChar char="•"/>
            </a:pPr>
            <a:r>
              <a:rPr lang="es-ES" altLang="es-AR" sz="1200" dirty="0" smtClean="0">
                <a:latin typeface="Arial" charset="0"/>
                <a:cs typeface="Times New Roman" pitchFamily="18" charset="0"/>
              </a:rPr>
              <a:t>Descarga con bloqueo sin control administrado para sistemas de servicios en activos con susceptibilidad a modos de falla por apertura</a:t>
            </a:r>
            <a:endParaRPr lang="es-AR" altLang="es-AR" sz="1000" dirty="0" smtClean="0">
              <a:latin typeface="Arial" charset="0"/>
            </a:endParaRPr>
          </a:p>
          <a:p>
            <a:pPr algn="just">
              <a:spcBef>
                <a:spcPct val="0"/>
              </a:spcBef>
              <a:buFontTx/>
              <a:buChar char="•"/>
            </a:pPr>
            <a:r>
              <a:rPr lang="es-ES" altLang="es-AR" sz="1200" dirty="0" smtClean="0">
                <a:latin typeface="Arial" charset="0"/>
                <a:cs typeface="Times New Roman" pitchFamily="18" charset="0"/>
              </a:rPr>
              <a:t>Fuego para sistemas de manejo de hidrocarburos en activos con susceptibilidad a modos de falla por fuga</a:t>
            </a:r>
            <a:endParaRPr lang="es-AR" altLang="es-AR" sz="1000" dirty="0" smtClean="0">
              <a:latin typeface="Arial" charset="0"/>
            </a:endParaRPr>
          </a:p>
          <a:p>
            <a:pPr algn="just">
              <a:spcBef>
                <a:spcPct val="0"/>
              </a:spcBef>
              <a:buFontTx/>
              <a:buChar char="•"/>
            </a:pPr>
            <a:r>
              <a:rPr lang="es-ES" altLang="es-AR" sz="1200" dirty="0" smtClean="0">
                <a:latin typeface="Arial" charset="0"/>
                <a:cs typeface="Times New Roman" pitchFamily="18" charset="0"/>
              </a:rPr>
              <a:t>Descarga con bloqueo sin control administrado para sistemas de servicios en activos con susceptibilidad a modos de falla por fuga</a:t>
            </a:r>
            <a:endParaRPr lang="es-AR" altLang="es-AR" sz="1000" dirty="0" smtClean="0">
              <a:latin typeface="Arial" charset="0"/>
            </a:endParaRPr>
          </a:p>
          <a:p>
            <a:pPr eaLnBrk="1" fontAlgn="auto" hangingPunct="1">
              <a:spcBef>
                <a:spcPts val="0"/>
              </a:spcBef>
              <a:spcAft>
                <a:spcPts val="0"/>
              </a:spcAft>
              <a:defRPr/>
            </a:pPr>
            <a:endParaRPr lang="es-AR" dirty="0" smtClean="0"/>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CA1BFCC-788C-412C-ACB5-81C95EBDCB36}" type="slidenum">
              <a:rPr lang="es-AR" altLang="es-AR" smtClean="0"/>
              <a:pPr eaLnBrk="1" hangingPunct="1"/>
              <a:t>9</a:t>
            </a:fld>
            <a:endParaRPr lang="es-AR" altLang="es-A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2 Marcador de notas"/>
          <p:cNvSpPr>
            <a:spLocks noGrp="1"/>
          </p:cNvSpPr>
          <p:nvPr>
            <p:ph type="body" idx="1"/>
          </p:nvPr>
        </p:nvSpPr>
        <p:spPr/>
        <p:txBody>
          <a:bodyPr>
            <a:normAutofit fontScale="92500" lnSpcReduction="10000"/>
          </a:bodyPr>
          <a:lstStyle/>
          <a:p>
            <a:pPr lvl="0"/>
            <a:r>
              <a:rPr lang="es-ES" sz="1200" kern="1200" dirty="0" smtClean="0">
                <a:solidFill>
                  <a:schemeClr val="tx1"/>
                </a:solidFill>
                <a:effectLst/>
                <a:latin typeface="+mn-lt"/>
                <a:ea typeface="+mn-ea"/>
                <a:cs typeface="+mn-cs"/>
              </a:rPr>
              <a:t>Recolección de Información Técnica de </a:t>
            </a:r>
            <a:r>
              <a:rPr lang="es-ES" sz="1200" kern="1200" dirty="0" err="1" smtClean="0">
                <a:solidFill>
                  <a:schemeClr val="tx1"/>
                </a:solidFill>
                <a:effectLst/>
                <a:latin typeface="+mn-lt"/>
                <a:ea typeface="+mn-ea"/>
                <a:cs typeface="+mn-cs"/>
              </a:rPr>
              <a:t>Datasheet</a:t>
            </a:r>
            <a:r>
              <a:rPr lang="es-ES" sz="1200" kern="1200" dirty="0" smtClean="0">
                <a:solidFill>
                  <a:schemeClr val="tx1"/>
                </a:solidFill>
                <a:effectLst/>
                <a:latin typeface="+mn-lt"/>
                <a:ea typeface="+mn-ea"/>
                <a:cs typeface="+mn-cs"/>
              </a:rPr>
              <a:t>, Manuales y PI&amp;D</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Recolección de Información Histórica de SAP; Resultado de Pruebas, Hallazgos e Histórico de Fallas</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Revisión de Condiciones Actuales de las PSV</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Identificación de parámetros y variables requeridas para el calculo de la Probabilidad de Falla en Demanda, Probabilidad de Escenarios de Sobrepresión y Probabilidad Estimada para Equipo Protegido</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Determinar el escenario de modo de falla para fallas por apertura o por fuga de acuerdo a tablas 7.4 y 7.9 del capitulo 7.9 de la sección 1 de API 581</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Determinar efectividad de la inspección de acuerdo a tabla  7.7 del capitulo 7.9 de la sección 1 de API 581</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Determinar los rangos de severidad de servicio </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Calculo de la Probabilidad de Falla en Demanda</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Calculo de Probabilidad de Escenarios de Sobrepresión</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Calculo de Probabilidad Estimada para Equipo Protegido</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Calculo de Probabilidad Final Actual (16 Años de Servicio) en base a Método por </a:t>
            </a:r>
            <a:r>
              <a:rPr lang="es-ES" sz="1200" kern="1200" dirty="0" err="1" smtClean="0">
                <a:solidFill>
                  <a:schemeClr val="tx1"/>
                </a:solidFill>
                <a:effectLst/>
                <a:latin typeface="+mn-lt"/>
                <a:ea typeface="+mn-ea"/>
                <a:cs typeface="+mn-cs"/>
              </a:rPr>
              <a:t>Weibull</a:t>
            </a:r>
            <a:r>
              <a:rPr lang="es-ES" sz="1200" kern="1200" dirty="0" smtClean="0">
                <a:solidFill>
                  <a:schemeClr val="tx1"/>
                </a:solidFill>
                <a:effectLst/>
                <a:latin typeface="+mn-lt"/>
                <a:ea typeface="+mn-ea"/>
                <a:cs typeface="+mn-cs"/>
              </a:rPr>
              <a:t> en función de registro histórico de inspecciones</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Definición de Probabilidad por Defecto en función de las Figuras 7.2 y 7.3 del Capitulo 7.9 de la Sección 1 de API 581</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Asignación de Ranking de Probabilidad según Tabla No 2 de Nivel de Probabilidad</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Calculo de Probabilidad Final a Futuro (20 Años de Servicio) en base a Método por </a:t>
            </a:r>
            <a:r>
              <a:rPr lang="es-ES" sz="1200" kern="1200" dirty="0" err="1" smtClean="0">
                <a:solidFill>
                  <a:schemeClr val="tx1"/>
                </a:solidFill>
                <a:effectLst/>
                <a:latin typeface="+mn-lt"/>
                <a:ea typeface="+mn-ea"/>
                <a:cs typeface="+mn-cs"/>
              </a:rPr>
              <a:t>Weibull</a:t>
            </a:r>
            <a:r>
              <a:rPr lang="es-ES" sz="1200" kern="1200" dirty="0" smtClean="0">
                <a:solidFill>
                  <a:schemeClr val="tx1"/>
                </a:solidFill>
                <a:effectLst/>
                <a:latin typeface="+mn-lt"/>
                <a:ea typeface="+mn-ea"/>
                <a:cs typeface="+mn-cs"/>
              </a:rPr>
              <a:t> en función de registro histórico de inspecciones</a:t>
            </a:r>
            <a:endParaRPr lang="es-AR" sz="1200" kern="1200" dirty="0" smtClean="0">
              <a:solidFill>
                <a:schemeClr val="tx1"/>
              </a:solidFill>
              <a:effectLst/>
              <a:latin typeface="+mn-lt"/>
              <a:ea typeface="+mn-ea"/>
              <a:cs typeface="+mn-cs"/>
            </a:endParaRPr>
          </a:p>
          <a:p>
            <a:pPr lvl="0"/>
            <a:r>
              <a:rPr lang="es-ES" sz="1200" kern="1200" dirty="0" smtClean="0">
                <a:solidFill>
                  <a:schemeClr val="tx1"/>
                </a:solidFill>
                <a:effectLst/>
                <a:latin typeface="+mn-lt"/>
                <a:ea typeface="+mn-ea"/>
                <a:cs typeface="+mn-cs"/>
              </a:rPr>
              <a:t>Asignación de Ranking de Probabilidad según Tabla No 2 de Nivel de Probabilidad</a:t>
            </a:r>
            <a:endParaRPr lang="es-AR" sz="1200" kern="1200" dirty="0">
              <a:solidFill>
                <a:schemeClr val="tx1"/>
              </a:solidFill>
              <a:effectLst/>
              <a:latin typeface="+mn-lt"/>
              <a:ea typeface="+mn-ea"/>
              <a:cs typeface="+mn-cs"/>
            </a:endParaRPr>
          </a:p>
        </p:txBody>
      </p:sp>
      <p:sp>
        <p:nvSpPr>
          <p:cNvPr id="348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26C3AE-666A-44BA-888F-2F753161B9D6}" type="slidenum">
              <a:rPr lang="es-AR" altLang="es-AR" smtClean="0"/>
              <a:pPr eaLnBrk="1" hangingPunct="1"/>
              <a:t>10</a:t>
            </a:fld>
            <a:endParaRPr lang="es-AR" altLang="es-A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dirty="0" smtClean="0"/>
              <a:t>Las consecuencias de las fallas de las PSV se analizaron en función de la peligrosidad del fluido que maneja cada dispositivo y los escenarios de demanda de sobrepresión o fuga para cada PSV con sus valores de frecuencia de eventos asociados al factor de reducción de la frecuencia de demanda definidos en la sección 1 de API 581. Un último factor considerado es la ubicación de los posibles escenarios de descarga de fluidos normalmente presentes en refinerías e instalaciones petroquímicas:</a:t>
            </a:r>
            <a:endParaRPr lang="es-AR" altLang="es-AR" dirty="0" smtClean="0"/>
          </a:p>
          <a:p>
            <a:pPr eaLnBrk="1" hangingPunct="1">
              <a:spcBef>
                <a:spcPct val="0"/>
              </a:spcBef>
            </a:pPr>
            <a:endParaRPr lang="es-AR" altLang="es-AR" dirty="0" smtClean="0"/>
          </a:p>
        </p:txBody>
      </p:sp>
      <p:sp>
        <p:nvSpPr>
          <p:cNvPr id="358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D4C922D-4C56-440C-AE1F-FBC6C6CEBA5D}" type="slidenum">
              <a:rPr lang="es-AR" altLang="es-AR" smtClean="0"/>
              <a:pPr eaLnBrk="1" hangingPunct="1"/>
              <a:t>11</a:t>
            </a:fld>
            <a:endParaRPr lang="es-AR" altLang="es-A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S" altLang="es-AR" dirty="0" smtClean="0"/>
              <a:t>Las consecuencias de las fallas de las PSV se analizaron en función de la peligrosidad del fluido que maneja cada dispositivo y los escenarios de demanda de sobrepresión o fuga para cada PSV con sus valores de frecuencia de eventos asociados al factor de reducción de la frecuencia de demanda definidos en la sección 1 de API 581. Un último factor considerado es la ubicación de los posibles escenarios de descarga de fluidos normalmente presentes en refinerías e instalaciones petroquímicas:</a:t>
            </a:r>
          </a:p>
          <a:p>
            <a:pPr eaLnBrk="1" hangingPunct="1">
              <a:spcBef>
                <a:spcPct val="0"/>
              </a:spcBef>
            </a:pPr>
            <a:endParaRPr lang="es-ES" altLang="es-AR" dirty="0" smtClean="0"/>
          </a:p>
          <a:p>
            <a:pPr algn="just">
              <a:spcBef>
                <a:spcPct val="0"/>
              </a:spcBef>
              <a:buFontTx/>
              <a:buNone/>
            </a:pPr>
            <a:r>
              <a:rPr lang="es-ES" altLang="es-AR" sz="1200" dirty="0" smtClean="0">
                <a:latin typeface="Arial" charset="0"/>
                <a:cs typeface="Times New Roman" pitchFamily="18" charset="0"/>
              </a:rPr>
              <a:t>Premisas para el cálculo de consecuencias:</a:t>
            </a:r>
          </a:p>
          <a:p>
            <a:pPr algn="just">
              <a:spcBef>
                <a:spcPct val="0"/>
              </a:spcBef>
              <a:buFontTx/>
              <a:buNone/>
            </a:pPr>
            <a:endParaRPr lang="es-AR" altLang="es-AR" sz="1000" dirty="0" smtClean="0">
              <a:latin typeface="Arial" charset="0"/>
            </a:endParaRPr>
          </a:p>
          <a:p>
            <a:pPr algn="just">
              <a:spcBef>
                <a:spcPct val="0"/>
              </a:spcBef>
              <a:buFontTx/>
              <a:buChar char="•"/>
            </a:pPr>
            <a:r>
              <a:rPr lang="es-ES" altLang="es-AR" sz="1200" dirty="0" smtClean="0">
                <a:latin typeface="Arial" charset="0"/>
                <a:cs typeface="Times New Roman" pitchFamily="18" charset="0"/>
              </a:rPr>
              <a:t>Se estimó un costo por limpieza ambiental por barril y se estimó un máximo de barriles por día en caso de falla y contaminación ambiental por hidrocarburos líquidos</a:t>
            </a:r>
          </a:p>
          <a:p>
            <a:pPr algn="just">
              <a:spcBef>
                <a:spcPct val="0"/>
              </a:spcBef>
              <a:buFontTx/>
              <a:buChar char="•"/>
            </a:pPr>
            <a:r>
              <a:rPr lang="es-ES" altLang="es-AR" sz="1200" dirty="0" smtClean="0">
                <a:latin typeface="Arial" charset="0"/>
                <a:cs typeface="Times New Roman" pitchFamily="18" charset="0"/>
              </a:rPr>
              <a:t>Se estimó el costo por muerte de acuerdo a la información de la aseguradora y se consideró el escenario catastrófico para todos los escenarios de sobrepresión con fuego</a:t>
            </a:r>
          </a:p>
          <a:p>
            <a:pPr algn="just">
              <a:spcBef>
                <a:spcPct val="0"/>
              </a:spcBef>
              <a:buFontTx/>
              <a:buChar char="•"/>
            </a:pPr>
            <a:r>
              <a:rPr lang="es-ES" altLang="es-AR" sz="1200" dirty="0" smtClean="0">
                <a:latin typeface="Arial" charset="0"/>
                <a:cs typeface="Times New Roman" pitchFamily="18" charset="0"/>
              </a:rPr>
              <a:t>Se estimó el costo por oportunidad perdida (producción diferida) para escenarios de sobrepresión con fuego y manejo de fluidos de hidrocarburos líquidos, gaseosos o bifásicos y para escenarios de sobrepresión de fuego o de bloqueo sin administración del control de la descarga en fluidos no hidrocarburos y se consideró el tiempo de interrupción del proceso en caso de falla para recuperación de la función </a:t>
            </a:r>
          </a:p>
          <a:p>
            <a:pPr algn="just">
              <a:spcBef>
                <a:spcPct val="0"/>
              </a:spcBef>
              <a:buFontTx/>
              <a:buChar char="•"/>
            </a:pPr>
            <a:r>
              <a:rPr lang="es-ES" altLang="es-AR" sz="1200" dirty="0" smtClean="0">
                <a:latin typeface="Arial" charset="0"/>
                <a:cs typeface="Times New Roman" pitchFamily="18" charset="0"/>
              </a:rPr>
              <a:t>Los costos por barril de hidrocarburo o m3 fueron tomados del promedio de los valores de ventas suministrados por el cliente</a:t>
            </a:r>
          </a:p>
          <a:p>
            <a:pPr algn="just">
              <a:spcBef>
                <a:spcPct val="0"/>
              </a:spcBef>
              <a:buFontTx/>
              <a:buChar char="•"/>
            </a:pPr>
            <a:r>
              <a:rPr lang="es-ES" altLang="es-AR" sz="1200" dirty="0" smtClean="0">
                <a:latin typeface="Arial" charset="0"/>
                <a:cs typeface="Times New Roman" pitchFamily="18" charset="0"/>
              </a:rPr>
              <a:t>Los costos de mantenimiento por válvula fueron estimados en un promedio por mantenimiento unitario de las mismas</a:t>
            </a:r>
            <a:endParaRPr lang="es-AR" altLang="es-AR" sz="1000" dirty="0" smtClean="0">
              <a:latin typeface="Arial" charset="0"/>
            </a:endParaRPr>
          </a:p>
          <a:p>
            <a:pPr eaLnBrk="1" hangingPunct="1">
              <a:spcBef>
                <a:spcPct val="0"/>
              </a:spcBef>
            </a:pPr>
            <a:endParaRPr lang="es-AR" altLang="es-AR" dirty="0" smtClean="0"/>
          </a:p>
          <a:p>
            <a:pPr eaLnBrk="1" hangingPunct="1">
              <a:spcBef>
                <a:spcPct val="0"/>
              </a:spcBef>
            </a:pPr>
            <a:endParaRPr lang="es-AR" altLang="es-AR" dirty="0" smtClean="0"/>
          </a:p>
        </p:txBody>
      </p:sp>
      <p:sp>
        <p:nvSpPr>
          <p:cNvPr id="368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5FDFA0E-2D5C-4CBD-826C-29E0EF83CA4A}" type="slidenum">
              <a:rPr lang="es-AR" altLang="es-AR" smtClean="0"/>
              <a:pPr eaLnBrk="1" hangingPunct="1"/>
              <a:t>12</a:t>
            </a:fld>
            <a:endParaRPr lang="es-AR" altLang="es-A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lvl1pPr>
              <a:defRPr/>
            </a:lvl1pPr>
          </a:lstStyle>
          <a:p>
            <a:pPr>
              <a:defRPr/>
            </a:pPr>
            <a:fld id="{25660EFB-C206-482C-9FA7-DD8811925B3F}"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B5B758DB-A7C4-455F-BD92-CB73450951EA}" type="slidenum">
              <a:rPr lang="es-AR"/>
              <a:pPr>
                <a:defRPr/>
              </a:pPr>
              <a:t>‹Nº›</a:t>
            </a:fld>
            <a:endParaRPr lang="es-AR"/>
          </a:p>
        </p:txBody>
      </p:sp>
    </p:spTree>
    <p:extLst>
      <p:ext uri="{BB962C8B-B14F-4D97-AF65-F5344CB8AC3E}">
        <p14:creationId xmlns:p14="http://schemas.microsoft.com/office/powerpoint/2010/main" val="36338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58716B3D-06E8-4441-96BC-575A9C1B5988}"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CA9F6D14-BCCE-4C72-A2E8-8FA900D73971}" type="slidenum">
              <a:rPr lang="es-AR"/>
              <a:pPr>
                <a:defRPr/>
              </a:pPr>
              <a:t>‹Nº›</a:t>
            </a:fld>
            <a:endParaRPr lang="es-AR"/>
          </a:p>
        </p:txBody>
      </p:sp>
    </p:spTree>
    <p:extLst>
      <p:ext uri="{BB962C8B-B14F-4D97-AF65-F5344CB8AC3E}">
        <p14:creationId xmlns:p14="http://schemas.microsoft.com/office/powerpoint/2010/main" val="151137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CFC76876-A93B-4EB9-89E0-1EF65DA9BFF2}"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F26CE4FB-1CC0-435C-BC61-F6E108E1D7C2}" type="slidenum">
              <a:rPr lang="es-AR"/>
              <a:pPr>
                <a:defRPr/>
              </a:pPr>
              <a:t>‹Nº›</a:t>
            </a:fld>
            <a:endParaRPr lang="es-AR"/>
          </a:p>
        </p:txBody>
      </p:sp>
    </p:spTree>
    <p:extLst>
      <p:ext uri="{BB962C8B-B14F-4D97-AF65-F5344CB8AC3E}">
        <p14:creationId xmlns:p14="http://schemas.microsoft.com/office/powerpoint/2010/main" val="644684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lvl1pPr>
              <a:defRPr/>
            </a:lvl1pPr>
          </a:lstStyle>
          <a:p>
            <a:pPr>
              <a:defRPr/>
            </a:pPr>
            <a:fld id="{622203F2-3548-4A24-BF22-50DF330708AA}"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8A9B10D5-998E-4133-835E-EFD33EBC7DD6}" type="slidenum">
              <a:rPr lang="es-AR"/>
              <a:pPr>
                <a:defRPr/>
              </a:pPr>
              <a:t>‹Nº›</a:t>
            </a:fld>
            <a:endParaRPr lang="es-AR"/>
          </a:p>
        </p:txBody>
      </p:sp>
    </p:spTree>
    <p:extLst>
      <p:ext uri="{BB962C8B-B14F-4D97-AF65-F5344CB8AC3E}">
        <p14:creationId xmlns:p14="http://schemas.microsoft.com/office/powerpoint/2010/main" val="361025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ECEFAA53-BF54-4EA3-AC4B-6FDC31D753E9}" type="datetimeFigureOut">
              <a:rPr lang="es-AR"/>
              <a:pPr>
                <a:defRPr/>
              </a:pPr>
              <a:t>20/05/2014</a:t>
            </a:fld>
            <a:endParaRPr lang="es-AR"/>
          </a:p>
        </p:txBody>
      </p:sp>
      <p:sp>
        <p:nvSpPr>
          <p:cNvPr id="5" name="4 Marcador de pie de página"/>
          <p:cNvSpPr>
            <a:spLocks noGrp="1"/>
          </p:cNvSpPr>
          <p:nvPr>
            <p:ph type="ftr" sz="quarter" idx="11"/>
          </p:nvPr>
        </p:nvSpPr>
        <p:spPr/>
        <p:txBody>
          <a:bodyPr/>
          <a:lstStyle>
            <a:lvl1pPr>
              <a:defRPr/>
            </a:lvl1pPr>
          </a:lstStyle>
          <a:p>
            <a:pPr>
              <a:defRPr/>
            </a:pPr>
            <a:endParaRPr lang="es-AR"/>
          </a:p>
        </p:txBody>
      </p:sp>
      <p:sp>
        <p:nvSpPr>
          <p:cNvPr id="6" name="5 Marcador de número de diapositiva"/>
          <p:cNvSpPr>
            <a:spLocks noGrp="1"/>
          </p:cNvSpPr>
          <p:nvPr>
            <p:ph type="sldNum" sz="quarter" idx="12"/>
          </p:nvPr>
        </p:nvSpPr>
        <p:spPr/>
        <p:txBody>
          <a:bodyPr/>
          <a:lstStyle>
            <a:lvl1pPr>
              <a:defRPr/>
            </a:lvl1pPr>
          </a:lstStyle>
          <a:p>
            <a:pPr>
              <a:defRPr/>
            </a:pPr>
            <a:fld id="{6C98E0A8-493F-4FD8-95A6-294F565FF1D2}" type="slidenum">
              <a:rPr lang="es-AR"/>
              <a:pPr>
                <a:defRPr/>
              </a:pPr>
              <a:t>‹Nº›</a:t>
            </a:fld>
            <a:endParaRPr lang="es-AR"/>
          </a:p>
        </p:txBody>
      </p:sp>
    </p:spTree>
    <p:extLst>
      <p:ext uri="{BB962C8B-B14F-4D97-AF65-F5344CB8AC3E}">
        <p14:creationId xmlns:p14="http://schemas.microsoft.com/office/powerpoint/2010/main" val="3518552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3 Marcador de fecha"/>
          <p:cNvSpPr>
            <a:spLocks noGrp="1"/>
          </p:cNvSpPr>
          <p:nvPr>
            <p:ph type="dt" sz="half" idx="10"/>
          </p:nvPr>
        </p:nvSpPr>
        <p:spPr/>
        <p:txBody>
          <a:bodyPr/>
          <a:lstStyle>
            <a:lvl1pPr>
              <a:defRPr/>
            </a:lvl1pPr>
          </a:lstStyle>
          <a:p>
            <a:pPr>
              <a:defRPr/>
            </a:pPr>
            <a:fld id="{1649B8CA-2C1C-4DAF-A19D-4A03AA26307F}" type="datetimeFigureOut">
              <a:rPr lang="es-AR"/>
              <a:pPr>
                <a:defRPr/>
              </a:pPr>
              <a:t>20/05/2014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0B129CCD-B683-411D-A891-73391881F7C3}" type="slidenum">
              <a:rPr lang="es-AR"/>
              <a:pPr>
                <a:defRPr/>
              </a:pPr>
              <a:t>‹Nº›</a:t>
            </a:fld>
            <a:endParaRPr lang="es-AR"/>
          </a:p>
        </p:txBody>
      </p:sp>
    </p:spTree>
    <p:extLst>
      <p:ext uri="{BB962C8B-B14F-4D97-AF65-F5344CB8AC3E}">
        <p14:creationId xmlns:p14="http://schemas.microsoft.com/office/powerpoint/2010/main" val="172053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3 Marcador de fecha"/>
          <p:cNvSpPr>
            <a:spLocks noGrp="1"/>
          </p:cNvSpPr>
          <p:nvPr>
            <p:ph type="dt" sz="half" idx="10"/>
          </p:nvPr>
        </p:nvSpPr>
        <p:spPr/>
        <p:txBody>
          <a:bodyPr/>
          <a:lstStyle>
            <a:lvl1pPr>
              <a:defRPr/>
            </a:lvl1pPr>
          </a:lstStyle>
          <a:p>
            <a:pPr>
              <a:defRPr/>
            </a:pPr>
            <a:fld id="{74667D16-6A33-4C10-849C-A534C962F5D3}" type="datetimeFigureOut">
              <a:rPr lang="es-AR"/>
              <a:pPr>
                <a:defRPr/>
              </a:pPr>
              <a:t>20/05/2014</a:t>
            </a:fld>
            <a:endParaRPr lang="es-AR"/>
          </a:p>
        </p:txBody>
      </p:sp>
      <p:sp>
        <p:nvSpPr>
          <p:cNvPr id="8" name="4 Marcador de pie de página"/>
          <p:cNvSpPr>
            <a:spLocks noGrp="1"/>
          </p:cNvSpPr>
          <p:nvPr>
            <p:ph type="ftr" sz="quarter" idx="11"/>
          </p:nvPr>
        </p:nvSpPr>
        <p:spPr/>
        <p:txBody>
          <a:bodyPr/>
          <a:lstStyle>
            <a:lvl1pPr>
              <a:defRPr/>
            </a:lvl1pPr>
          </a:lstStyle>
          <a:p>
            <a:pPr>
              <a:defRPr/>
            </a:pPr>
            <a:endParaRPr lang="es-AR"/>
          </a:p>
        </p:txBody>
      </p:sp>
      <p:sp>
        <p:nvSpPr>
          <p:cNvPr id="9" name="5 Marcador de número de diapositiva"/>
          <p:cNvSpPr>
            <a:spLocks noGrp="1"/>
          </p:cNvSpPr>
          <p:nvPr>
            <p:ph type="sldNum" sz="quarter" idx="12"/>
          </p:nvPr>
        </p:nvSpPr>
        <p:spPr/>
        <p:txBody>
          <a:bodyPr/>
          <a:lstStyle>
            <a:lvl1pPr>
              <a:defRPr/>
            </a:lvl1pPr>
          </a:lstStyle>
          <a:p>
            <a:pPr>
              <a:defRPr/>
            </a:pPr>
            <a:fld id="{AC76B4FC-B06A-42A3-88F5-0A454FBEAD22}" type="slidenum">
              <a:rPr lang="es-AR"/>
              <a:pPr>
                <a:defRPr/>
              </a:pPr>
              <a:t>‹Nº›</a:t>
            </a:fld>
            <a:endParaRPr lang="es-AR"/>
          </a:p>
        </p:txBody>
      </p:sp>
    </p:spTree>
    <p:extLst>
      <p:ext uri="{BB962C8B-B14F-4D97-AF65-F5344CB8AC3E}">
        <p14:creationId xmlns:p14="http://schemas.microsoft.com/office/powerpoint/2010/main" val="327210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3 Marcador de fecha"/>
          <p:cNvSpPr>
            <a:spLocks noGrp="1"/>
          </p:cNvSpPr>
          <p:nvPr>
            <p:ph type="dt" sz="half" idx="10"/>
          </p:nvPr>
        </p:nvSpPr>
        <p:spPr/>
        <p:txBody>
          <a:bodyPr/>
          <a:lstStyle>
            <a:lvl1pPr>
              <a:defRPr/>
            </a:lvl1pPr>
          </a:lstStyle>
          <a:p>
            <a:pPr>
              <a:defRPr/>
            </a:pPr>
            <a:fld id="{E962F9C1-8CD2-4B82-868A-7DE59FF42C79}" type="datetimeFigureOut">
              <a:rPr lang="es-AR"/>
              <a:pPr>
                <a:defRPr/>
              </a:pPr>
              <a:t>20/05/2014</a:t>
            </a:fld>
            <a:endParaRPr lang="es-AR"/>
          </a:p>
        </p:txBody>
      </p:sp>
      <p:sp>
        <p:nvSpPr>
          <p:cNvPr id="4" name="4 Marcador de pie de página"/>
          <p:cNvSpPr>
            <a:spLocks noGrp="1"/>
          </p:cNvSpPr>
          <p:nvPr>
            <p:ph type="ftr" sz="quarter" idx="11"/>
          </p:nvPr>
        </p:nvSpPr>
        <p:spPr/>
        <p:txBody>
          <a:bodyPr/>
          <a:lstStyle>
            <a:lvl1pPr>
              <a:defRPr/>
            </a:lvl1pPr>
          </a:lstStyle>
          <a:p>
            <a:pPr>
              <a:defRPr/>
            </a:pPr>
            <a:endParaRPr lang="es-AR"/>
          </a:p>
        </p:txBody>
      </p:sp>
      <p:sp>
        <p:nvSpPr>
          <p:cNvPr id="5" name="5 Marcador de número de diapositiva"/>
          <p:cNvSpPr>
            <a:spLocks noGrp="1"/>
          </p:cNvSpPr>
          <p:nvPr>
            <p:ph type="sldNum" sz="quarter" idx="12"/>
          </p:nvPr>
        </p:nvSpPr>
        <p:spPr/>
        <p:txBody>
          <a:bodyPr/>
          <a:lstStyle>
            <a:lvl1pPr>
              <a:defRPr/>
            </a:lvl1pPr>
          </a:lstStyle>
          <a:p>
            <a:pPr>
              <a:defRPr/>
            </a:pPr>
            <a:fld id="{5412BAA1-BC91-4B86-8609-F81CAE0309BD}" type="slidenum">
              <a:rPr lang="es-AR"/>
              <a:pPr>
                <a:defRPr/>
              </a:pPr>
              <a:t>‹Nº›</a:t>
            </a:fld>
            <a:endParaRPr lang="es-AR"/>
          </a:p>
        </p:txBody>
      </p:sp>
    </p:spTree>
    <p:extLst>
      <p:ext uri="{BB962C8B-B14F-4D97-AF65-F5344CB8AC3E}">
        <p14:creationId xmlns:p14="http://schemas.microsoft.com/office/powerpoint/2010/main" val="2647887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A21A8284-0E69-4FC8-B6F7-0156079AFBC2}" type="datetimeFigureOut">
              <a:rPr lang="es-AR"/>
              <a:pPr>
                <a:defRPr/>
              </a:pPr>
              <a:t>20/05/2014</a:t>
            </a:fld>
            <a:endParaRPr lang="es-AR"/>
          </a:p>
        </p:txBody>
      </p:sp>
      <p:sp>
        <p:nvSpPr>
          <p:cNvPr id="3" name="4 Marcador de pie de página"/>
          <p:cNvSpPr>
            <a:spLocks noGrp="1"/>
          </p:cNvSpPr>
          <p:nvPr>
            <p:ph type="ftr" sz="quarter" idx="11"/>
          </p:nvPr>
        </p:nvSpPr>
        <p:spPr/>
        <p:txBody>
          <a:bodyPr/>
          <a:lstStyle>
            <a:lvl1pPr>
              <a:defRPr/>
            </a:lvl1pPr>
          </a:lstStyle>
          <a:p>
            <a:pPr>
              <a:defRPr/>
            </a:pPr>
            <a:endParaRPr lang="es-AR"/>
          </a:p>
        </p:txBody>
      </p:sp>
      <p:sp>
        <p:nvSpPr>
          <p:cNvPr id="4" name="5 Marcador de número de diapositiva"/>
          <p:cNvSpPr>
            <a:spLocks noGrp="1"/>
          </p:cNvSpPr>
          <p:nvPr>
            <p:ph type="sldNum" sz="quarter" idx="12"/>
          </p:nvPr>
        </p:nvSpPr>
        <p:spPr/>
        <p:txBody>
          <a:bodyPr/>
          <a:lstStyle>
            <a:lvl1pPr>
              <a:defRPr/>
            </a:lvl1pPr>
          </a:lstStyle>
          <a:p>
            <a:pPr>
              <a:defRPr/>
            </a:pPr>
            <a:fld id="{C7388979-B0B0-4CB2-985A-DE172353CF14}" type="slidenum">
              <a:rPr lang="es-AR"/>
              <a:pPr>
                <a:defRPr/>
              </a:pPr>
              <a:t>‹Nº›</a:t>
            </a:fld>
            <a:endParaRPr lang="es-AR"/>
          </a:p>
        </p:txBody>
      </p:sp>
    </p:spTree>
    <p:extLst>
      <p:ext uri="{BB962C8B-B14F-4D97-AF65-F5344CB8AC3E}">
        <p14:creationId xmlns:p14="http://schemas.microsoft.com/office/powerpoint/2010/main" val="45617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5073EC5-E628-47FA-9811-D965DB67B739}" type="datetimeFigureOut">
              <a:rPr lang="es-AR"/>
              <a:pPr>
                <a:defRPr/>
              </a:pPr>
              <a:t>20/05/2014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60C93BA3-E0AE-43A7-AAC6-2DE818DB36D3}" type="slidenum">
              <a:rPr lang="es-AR"/>
              <a:pPr>
                <a:defRPr/>
              </a:pPr>
              <a:t>‹Nº›</a:t>
            </a:fld>
            <a:endParaRPr lang="es-AR"/>
          </a:p>
        </p:txBody>
      </p:sp>
    </p:spTree>
    <p:extLst>
      <p:ext uri="{BB962C8B-B14F-4D97-AF65-F5344CB8AC3E}">
        <p14:creationId xmlns:p14="http://schemas.microsoft.com/office/powerpoint/2010/main" val="1792536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A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4B83E1E2-7613-4316-BC3F-C92DCBDC5304}" type="datetimeFigureOut">
              <a:rPr lang="es-AR"/>
              <a:pPr>
                <a:defRPr/>
              </a:pPr>
              <a:t>20/05/2014</a:t>
            </a:fld>
            <a:endParaRPr lang="es-AR"/>
          </a:p>
        </p:txBody>
      </p:sp>
      <p:sp>
        <p:nvSpPr>
          <p:cNvPr id="6" name="4 Marcador de pie de página"/>
          <p:cNvSpPr>
            <a:spLocks noGrp="1"/>
          </p:cNvSpPr>
          <p:nvPr>
            <p:ph type="ftr" sz="quarter" idx="11"/>
          </p:nvPr>
        </p:nvSpPr>
        <p:spPr/>
        <p:txBody>
          <a:bodyPr/>
          <a:lstStyle>
            <a:lvl1pPr>
              <a:defRPr/>
            </a:lvl1pPr>
          </a:lstStyle>
          <a:p>
            <a:pPr>
              <a:defRPr/>
            </a:pPr>
            <a:endParaRPr lang="es-AR"/>
          </a:p>
        </p:txBody>
      </p:sp>
      <p:sp>
        <p:nvSpPr>
          <p:cNvPr id="7" name="5 Marcador de número de diapositiva"/>
          <p:cNvSpPr>
            <a:spLocks noGrp="1"/>
          </p:cNvSpPr>
          <p:nvPr>
            <p:ph type="sldNum" sz="quarter" idx="12"/>
          </p:nvPr>
        </p:nvSpPr>
        <p:spPr/>
        <p:txBody>
          <a:bodyPr/>
          <a:lstStyle>
            <a:lvl1pPr>
              <a:defRPr/>
            </a:lvl1pPr>
          </a:lstStyle>
          <a:p>
            <a:pPr>
              <a:defRPr/>
            </a:pPr>
            <a:fld id="{41B5C2B2-5C14-4319-BECD-B1F4EC44DD3B}" type="slidenum">
              <a:rPr lang="es-AR"/>
              <a:pPr>
                <a:defRPr/>
              </a:pPr>
              <a:t>‹Nº›</a:t>
            </a:fld>
            <a:endParaRPr lang="es-AR"/>
          </a:p>
        </p:txBody>
      </p:sp>
    </p:spTree>
    <p:extLst>
      <p:ext uri="{BB962C8B-B14F-4D97-AF65-F5344CB8AC3E}">
        <p14:creationId xmlns:p14="http://schemas.microsoft.com/office/powerpoint/2010/main" val="23421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AR" smtClean="0"/>
              <a:t>Haga clic para modificar el estilo de título del patrón</a:t>
            </a:r>
            <a:endParaRPr lang="es-AR" altLang="es-AR"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AR" smtClean="0"/>
              <a:t>Haga clic para modificar el estilo de texto del patrón</a:t>
            </a:r>
          </a:p>
          <a:p>
            <a:pPr lvl="1"/>
            <a:r>
              <a:rPr lang="es-ES" altLang="es-AR" smtClean="0"/>
              <a:t>Segundo nivel</a:t>
            </a:r>
          </a:p>
          <a:p>
            <a:pPr lvl="2"/>
            <a:r>
              <a:rPr lang="es-ES" altLang="es-AR" smtClean="0"/>
              <a:t>Tercer nivel</a:t>
            </a:r>
          </a:p>
          <a:p>
            <a:pPr lvl="3"/>
            <a:r>
              <a:rPr lang="es-ES" altLang="es-AR" smtClean="0"/>
              <a:t>Cuarto nivel</a:t>
            </a:r>
          </a:p>
          <a:p>
            <a:pPr lvl="4"/>
            <a:r>
              <a:rPr lang="es-ES" altLang="es-AR" smtClean="0"/>
              <a:t>Quinto nivel</a:t>
            </a:r>
            <a:endParaRPr lang="es-AR" altLang="es-AR"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78A7DD2-B638-43D0-95FA-010B26C03F46}" type="datetimeFigureOut">
              <a:rPr lang="es-AR"/>
              <a:pPr>
                <a:defRPr/>
              </a:pPr>
              <a:t>20/05/2014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C7384D3-0233-4039-9B0A-38394080956E}" type="slidenum">
              <a:rPr lang="es-AR"/>
              <a:pPr>
                <a:defRPr/>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jpeg"/><Relationship Id="rId7" Type="http://schemas.openxmlformats.org/officeDocument/2006/relationships/diagramColors" Target="../diagrams/colors4.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jpeg"/><Relationship Id="rId7" Type="http://schemas.openxmlformats.org/officeDocument/2006/relationships/diagramColors" Target="../diagrams/colors6.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1.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elosegui@giemdp.com.ar" TargetMode="External"/><Relationship Id="rId7"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hyperlink" Target="mailto:frybner@pluspetrol.net" TargetMode="External"/><Relationship Id="rId4" Type="http://schemas.openxmlformats.org/officeDocument/2006/relationships/hyperlink" Target="mailto:azzara@giemdp.com.a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Layout" Target="../diagrams/layout1.xml"/><Relationship Id="rId7" Type="http://schemas.openxmlformats.org/officeDocument/2006/relationships/image" Target="../media/image1.jpeg"/><Relationship Id="rId12" Type="http://schemas.microsoft.com/office/2007/relationships/diagramDrawing" Target="../diagrams/drawing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diagramColors" Target="../diagrams/colors2.xml"/><Relationship Id="rId5" Type="http://schemas.openxmlformats.org/officeDocument/2006/relationships/diagramColors" Target="../diagrams/colors1.xml"/><Relationship Id="rId10" Type="http://schemas.openxmlformats.org/officeDocument/2006/relationships/diagramQuickStyle" Target="../diagrams/quickStyle2.xml"/><Relationship Id="rId4" Type="http://schemas.openxmlformats.org/officeDocument/2006/relationships/diagramQuickStyle" Target="../diagrams/quickStyle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052" name="1 Rectángulo"/>
          <p:cNvSpPr>
            <a:spLocks noChangeArrowheads="1"/>
          </p:cNvSpPr>
          <p:nvPr/>
        </p:nvSpPr>
        <p:spPr bwMode="auto">
          <a:xfrm>
            <a:off x="323850" y="1412875"/>
            <a:ext cx="84963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4000" b="1">
                <a:solidFill>
                  <a:srgbClr val="0070C0"/>
                </a:solidFill>
                <a:latin typeface="Arial" charset="0"/>
              </a:rPr>
              <a:t>Determinación de frecuencias de calibración de dispositivos de alivio de presión</a:t>
            </a:r>
          </a:p>
        </p:txBody>
      </p:sp>
      <p:sp>
        <p:nvSpPr>
          <p:cNvPr id="2053" name="2 Rectángulo"/>
          <p:cNvSpPr>
            <a:spLocks noChangeArrowheads="1"/>
          </p:cNvSpPr>
          <p:nvPr/>
        </p:nvSpPr>
        <p:spPr bwMode="auto">
          <a:xfrm>
            <a:off x="1114401" y="4529973"/>
            <a:ext cx="369014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es-AR" altLang="es-AR" sz="2400" b="1" dirty="0">
                <a:latin typeface="Arial" charset="0"/>
              </a:rPr>
              <a:t>Ing. Bernardo </a:t>
            </a:r>
            <a:r>
              <a:rPr lang="es-AR" altLang="es-AR" sz="2400" b="1" dirty="0" err="1">
                <a:latin typeface="Arial" charset="0"/>
              </a:rPr>
              <a:t>Elósegui</a:t>
            </a:r>
            <a:r>
              <a:rPr lang="es-AR" altLang="es-AR" sz="2400" b="1" dirty="0">
                <a:latin typeface="Arial" charset="0"/>
              </a:rPr>
              <a:t> </a:t>
            </a:r>
          </a:p>
          <a:p>
            <a:pPr eaLnBrk="1" hangingPunct="1">
              <a:lnSpc>
                <a:spcPct val="150000"/>
              </a:lnSpc>
              <a:spcBef>
                <a:spcPct val="0"/>
              </a:spcBef>
              <a:buFontTx/>
              <a:buNone/>
            </a:pPr>
            <a:r>
              <a:rPr lang="es-AR" altLang="es-AR" sz="2400" b="1" dirty="0">
                <a:latin typeface="Arial" charset="0"/>
              </a:rPr>
              <a:t>Ing. Cristian Molina</a:t>
            </a:r>
          </a:p>
          <a:p>
            <a:pPr eaLnBrk="1" hangingPunct="1">
              <a:lnSpc>
                <a:spcPct val="150000"/>
              </a:lnSpc>
              <a:spcBef>
                <a:spcPct val="0"/>
              </a:spcBef>
              <a:buFontTx/>
              <a:buNone/>
            </a:pPr>
            <a:r>
              <a:rPr lang="es-AR" altLang="es-AR" sz="2400" b="1" dirty="0">
                <a:latin typeface="Arial" charset="0"/>
              </a:rPr>
              <a:t>Ing. Germán </a:t>
            </a:r>
            <a:r>
              <a:rPr lang="es-AR" altLang="es-AR" sz="2400" b="1" dirty="0" err="1">
                <a:latin typeface="Arial" charset="0"/>
              </a:rPr>
              <a:t>Azzara</a:t>
            </a:r>
            <a:endParaRPr lang="es-AR" altLang="es-AR" sz="2400" b="1" dirty="0">
              <a:latin typeface="Arial" charset="0"/>
            </a:endParaRPr>
          </a:p>
        </p:txBody>
      </p:sp>
      <p:sp>
        <p:nvSpPr>
          <p:cNvPr id="2054" name="3 CuadroTexto"/>
          <p:cNvSpPr txBox="1">
            <a:spLocks noChangeArrowheads="1"/>
          </p:cNvSpPr>
          <p:nvPr/>
        </p:nvSpPr>
        <p:spPr bwMode="auto">
          <a:xfrm>
            <a:off x="3178175" y="4011613"/>
            <a:ext cx="28082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800">
                <a:latin typeface="Arial" charset="0"/>
              </a:rPr>
              <a:t>Autores</a:t>
            </a:r>
          </a:p>
        </p:txBody>
      </p:sp>
      <p:sp>
        <p:nvSpPr>
          <p:cNvPr id="2" name="1 CuadroTexto"/>
          <p:cNvSpPr txBox="1"/>
          <p:nvPr/>
        </p:nvSpPr>
        <p:spPr>
          <a:xfrm>
            <a:off x="4788024" y="4535488"/>
            <a:ext cx="3672408" cy="1685846"/>
          </a:xfrm>
          <a:prstGeom prst="rect">
            <a:avLst/>
          </a:prstGeom>
          <a:noFill/>
        </p:spPr>
        <p:txBody>
          <a:bodyPr wrap="square" rtlCol="0">
            <a:spAutoFit/>
          </a:bodyPr>
          <a:lstStyle/>
          <a:p>
            <a:pPr>
              <a:lnSpc>
                <a:spcPct val="150000"/>
              </a:lnSpc>
            </a:pPr>
            <a:r>
              <a:rPr lang="es-AR" sz="2400" b="1" dirty="0"/>
              <a:t>GIE S.A</a:t>
            </a:r>
          </a:p>
          <a:p>
            <a:pPr>
              <a:lnSpc>
                <a:spcPct val="150000"/>
              </a:lnSpc>
            </a:pPr>
            <a:r>
              <a:rPr lang="es-AR" sz="2400" b="1" dirty="0"/>
              <a:t>ENAP SIPETROL S.A</a:t>
            </a:r>
          </a:p>
          <a:p>
            <a:pPr>
              <a:lnSpc>
                <a:spcPct val="150000"/>
              </a:lnSpc>
            </a:pPr>
            <a:r>
              <a:rPr lang="es-AR" sz="2400" b="1" dirty="0"/>
              <a:t>GIE 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2292" name="6 CuadroTexto"/>
          <p:cNvSpPr txBox="1">
            <a:spLocks noChangeArrowheads="1"/>
          </p:cNvSpPr>
          <p:nvPr/>
        </p:nvSpPr>
        <p:spPr bwMode="auto">
          <a:xfrm>
            <a:off x="754856" y="885825"/>
            <a:ext cx="7561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PASOS DE CÁLCULO DE PROBABILIDAD</a:t>
            </a:r>
          </a:p>
        </p:txBody>
      </p:sp>
      <p:graphicFrame>
        <p:nvGraphicFramePr>
          <p:cNvPr id="2" name="1 Diagrama"/>
          <p:cNvGraphicFramePr/>
          <p:nvPr>
            <p:extLst>
              <p:ext uri="{D42A27DB-BD31-4B8C-83A1-F6EECF244321}">
                <p14:modId xmlns:p14="http://schemas.microsoft.com/office/powerpoint/2010/main" val="1506843565"/>
              </p:ext>
            </p:extLst>
          </p:nvPr>
        </p:nvGraphicFramePr>
        <p:xfrm>
          <a:off x="1055948" y="1628800"/>
          <a:ext cx="7032104" cy="43924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3316" name="Diagrama 1"/>
          <p:cNvPicPr>
            <a:picLocks noChangeArrowheads="1"/>
          </p:cNvPicPr>
          <p:nvPr/>
        </p:nvPicPr>
        <p:blipFill>
          <a:blip r:embed="rId4">
            <a:extLst>
              <a:ext uri="{28A0092B-C50C-407E-A947-70E740481C1C}">
                <a14:useLocalDpi xmlns:a14="http://schemas.microsoft.com/office/drawing/2010/main" val="0"/>
              </a:ext>
            </a:extLst>
          </a:blip>
          <a:srcRect t="-603" b="-478"/>
          <a:stretch>
            <a:fillRect/>
          </a:stretch>
        </p:blipFill>
        <p:spPr bwMode="auto">
          <a:xfrm>
            <a:off x="526329" y="4769106"/>
            <a:ext cx="4045670" cy="14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Diagrama 1"/>
          <p:cNvPicPr>
            <a:picLocks noChangeArrowheads="1"/>
          </p:cNvPicPr>
          <p:nvPr/>
        </p:nvPicPr>
        <p:blipFill>
          <a:blip r:embed="rId5">
            <a:extLst>
              <a:ext uri="{28A0092B-C50C-407E-A947-70E740481C1C}">
                <a14:useLocalDpi xmlns:a14="http://schemas.microsoft.com/office/drawing/2010/main" val="0"/>
              </a:ext>
            </a:extLst>
          </a:blip>
          <a:srcRect t="-5969" b="-6038"/>
          <a:stretch>
            <a:fillRect/>
          </a:stretch>
        </p:blipFill>
        <p:spPr bwMode="auto">
          <a:xfrm>
            <a:off x="3081144" y="1919731"/>
            <a:ext cx="5595020" cy="2582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6 CuadroTexto"/>
          <p:cNvSpPr txBox="1">
            <a:spLocks noChangeArrowheads="1"/>
          </p:cNvSpPr>
          <p:nvPr/>
        </p:nvSpPr>
        <p:spPr bwMode="auto">
          <a:xfrm>
            <a:off x="2195512" y="860624"/>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CONSECUENCIA</a:t>
            </a:r>
          </a:p>
        </p:txBody>
      </p:sp>
      <p:sp>
        <p:nvSpPr>
          <p:cNvPr id="2" name="1 CuadroTexto"/>
          <p:cNvSpPr txBox="1"/>
          <p:nvPr/>
        </p:nvSpPr>
        <p:spPr>
          <a:xfrm>
            <a:off x="5148064" y="5287065"/>
            <a:ext cx="3096344" cy="369332"/>
          </a:xfrm>
          <a:prstGeom prst="rect">
            <a:avLst/>
          </a:prstGeom>
          <a:noFill/>
        </p:spPr>
        <p:txBody>
          <a:bodyPr wrap="square" rtlCol="0">
            <a:spAutoFit/>
          </a:bodyPr>
          <a:lstStyle/>
          <a:p>
            <a:r>
              <a:rPr lang="es-AR" b="1" dirty="0" smtClean="0"/>
              <a:t>Escenarios de descarga</a:t>
            </a:r>
            <a:endParaRPr lang="es-AR" b="1" dirty="0"/>
          </a:p>
        </p:txBody>
      </p:sp>
      <p:sp>
        <p:nvSpPr>
          <p:cNvPr id="3" name="2 CuadroTexto"/>
          <p:cNvSpPr txBox="1"/>
          <p:nvPr/>
        </p:nvSpPr>
        <p:spPr>
          <a:xfrm>
            <a:off x="234608" y="3210778"/>
            <a:ext cx="3888432" cy="369332"/>
          </a:xfrm>
          <a:prstGeom prst="rect">
            <a:avLst/>
          </a:prstGeom>
          <a:noFill/>
        </p:spPr>
        <p:txBody>
          <a:bodyPr wrap="square" rtlCol="0">
            <a:spAutoFit/>
          </a:bodyPr>
          <a:lstStyle/>
          <a:p>
            <a:r>
              <a:rPr lang="es-AR" b="1" dirty="0" smtClean="0"/>
              <a:t>Peligrosidad del fluido</a:t>
            </a:r>
            <a:endParaRPr lang="es-AR" b="1" dirty="0"/>
          </a:p>
        </p:txBody>
      </p:sp>
      <p:sp>
        <p:nvSpPr>
          <p:cNvPr id="10" name="9 Rectángulo"/>
          <p:cNvSpPr/>
          <p:nvPr/>
        </p:nvSpPr>
        <p:spPr>
          <a:xfrm>
            <a:off x="611870" y="1521839"/>
            <a:ext cx="7992888" cy="369332"/>
          </a:xfrm>
          <a:prstGeom prst="rect">
            <a:avLst/>
          </a:prstGeom>
        </p:spPr>
        <p:txBody>
          <a:bodyPr wrap="square">
            <a:spAutoFit/>
          </a:bodyPr>
          <a:lstStyle/>
          <a:p>
            <a:pPr algn="ctr"/>
            <a:r>
              <a:rPr lang="es-ES" dirty="0"/>
              <a:t>F</a:t>
            </a:r>
            <a:r>
              <a:rPr lang="es-ES" dirty="0" smtClean="0"/>
              <a:t>unción de la peligrosidad del fluido al que está expuesto cada dispositivo</a:t>
            </a:r>
            <a:endParaRPr lang="es-A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340" name="9 CuadroTexto"/>
          <p:cNvSpPr txBox="1">
            <a:spLocks noChangeArrowheads="1"/>
          </p:cNvSpPr>
          <p:nvPr/>
        </p:nvSpPr>
        <p:spPr bwMode="auto">
          <a:xfrm>
            <a:off x="612776" y="908720"/>
            <a:ext cx="81359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MÉTODO DE CÁLCULO DE CONSECUENCIA</a:t>
            </a:r>
          </a:p>
        </p:txBody>
      </p:sp>
      <p:sp>
        <p:nvSpPr>
          <p:cNvPr id="7" name="Rectangle 6"/>
          <p:cNvSpPr>
            <a:spLocks noChangeArrowheads="1"/>
          </p:cNvSpPr>
          <p:nvPr/>
        </p:nvSpPr>
        <p:spPr bwMode="auto">
          <a:xfrm>
            <a:off x="249213" y="4941168"/>
            <a:ext cx="8642350" cy="1077218"/>
          </a:xfrm>
          <a:prstGeom prst="rect">
            <a:avLst/>
          </a:prstGeom>
          <a:noFill/>
          <a:ln w="9525">
            <a:noFill/>
            <a:miter lim="800000"/>
            <a:headEnd/>
            <a:tailEnd/>
          </a:ln>
          <a:effectLst/>
        </p:spPr>
        <p:txBody>
          <a:bodyPr anchor="ctr">
            <a:spAutoFit/>
          </a:bodyPr>
          <a:lstStyle/>
          <a:p>
            <a:pPr algn="just" eaLnBrk="0" hangingPunct="0">
              <a:buFontTx/>
              <a:buChar char="•"/>
              <a:defRPr/>
            </a:pPr>
            <a:r>
              <a:rPr lang="es-ES" sz="1600" dirty="0" smtClean="0">
                <a:latin typeface="Arial" pitchFamily="34" charset="0"/>
                <a:ea typeface="Times New Roman" pitchFamily="18" charset="0"/>
                <a:cs typeface="Arial" pitchFamily="34" charset="0"/>
              </a:rPr>
              <a:t>Cálculo </a:t>
            </a:r>
            <a:r>
              <a:rPr lang="es-ES" sz="1600" dirty="0">
                <a:latin typeface="Arial" pitchFamily="34" charset="0"/>
                <a:ea typeface="Times New Roman" pitchFamily="18" charset="0"/>
                <a:cs typeface="Arial" pitchFamily="34" charset="0"/>
              </a:rPr>
              <a:t>de Consecuencia total basada en la sumatoria de los costos disponibles </a:t>
            </a:r>
            <a:r>
              <a:rPr lang="es-ES" sz="1600" dirty="0" smtClean="0">
                <a:latin typeface="Arial" pitchFamily="34" charset="0"/>
                <a:ea typeface="Times New Roman" pitchFamily="18" charset="0"/>
                <a:cs typeface="Arial" pitchFamily="34" charset="0"/>
              </a:rPr>
              <a:t>para cada tipo de falla</a:t>
            </a:r>
          </a:p>
          <a:p>
            <a:pPr algn="just" eaLnBrk="0" hangingPunct="0">
              <a:defRPr/>
            </a:pPr>
            <a:endParaRPr lang="es-ES" sz="1600" dirty="0">
              <a:latin typeface="Arial" pitchFamily="34" charset="0"/>
              <a:ea typeface="Times New Roman" pitchFamily="18" charset="0"/>
              <a:cs typeface="Arial" pitchFamily="34" charset="0"/>
            </a:endParaRPr>
          </a:p>
          <a:p>
            <a:pPr algn="just" eaLnBrk="0" hangingPunct="0">
              <a:buFontTx/>
              <a:buChar char="•"/>
              <a:defRPr/>
            </a:pPr>
            <a:r>
              <a:rPr lang="es-ES" sz="1600" dirty="0">
                <a:latin typeface="Arial" pitchFamily="34" charset="0"/>
                <a:ea typeface="Times New Roman" pitchFamily="18" charset="0"/>
                <a:cs typeface="Arial" pitchFamily="34" charset="0"/>
              </a:rPr>
              <a:t>Asignación del Ranking de Consecuencia según Capítulo 7.4 de la Sección 1 de API </a:t>
            </a:r>
            <a:r>
              <a:rPr lang="es-ES" sz="1600" dirty="0" smtClean="0">
                <a:latin typeface="Arial" pitchFamily="34" charset="0"/>
                <a:ea typeface="Times New Roman" pitchFamily="18" charset="0"/>
                <a:cs typeface="Arial" pitchFamily="34" charset="0"/>
              </a:rPr>
              <a:t>581</a:t>
            </a:r>
            <a:endParaRPr lang="es-AR" sz="1100" dirty="0">
              <a:latin typeface="Arial" pitchFamily="34" charset="0"/>
              <a:cs typeface="Arial" pitchFamily="34" charset="0"/>
            </a:endParaRPr>
          </a:p>
        </p:txBody>
      </p:sp>
      <p:sp>
        <p:nvSpPr>
          <p:cNvPr id="2" name="1 Rectángulo"/>
          <p:cNvSpPr/>
          <p:nvPr/>
        </p:nvSpPr>
        <p:spPr>
          <a:xfrm>
            <a:off x="250825" y="1597730"/>
            <a:ext cx="8751093" cy="1000274"/>
          </a:xfrm>
          <a:prstGeom prst="rect">
            <a:avLst/>
          </a:prstGeom>
        </p:spPr>
        <p:txBody>
          <a:bodyPr wrap="square">
            <a:spAutoFit/>
          </a:bodyPr>
          <a:lstStyle/>
          <a:p>
            <a:pPr eaLnBrk="0" hangingPunct="0">
              <a:defRPr/>
            </a:pPr>
            <a:r>
              <a:rPr lang="es-ES" sz="1600" b="1" i="1" dirty="0">
                <a:latin typeface="Arial" pitchFamily="34" charset="0"/>
                <a:ea typeface="Times New Roman" pitchFamily="18" charset="0"/>
                <a:cs typeface="Arial" pitchFamily="34" charset="0"/>
              </a:rPr>
              <a:t>Pasos de Cálculo</a:t>
            </a:r>
          </a:p>
          <a:p>
            <a:pPr algn="just" eaLnBrk="0" hangingPunct="0">
              <a:defRPr/>
            </a:pPr>
            <a:endParaRPr lang="es-AR" sz="1100" dirty="0">
              <a:latin typeface="Arial" pitchFamily="34" charset="0"/>
              <a:cs typeface="Arial" pitchFamily="34" charset="0"/>
            </a:endParaRPr>
          </a:p>
          <a:p>
            <a:pPr algn="just" eaLnBrk="0" hangingPunct="0">
              <a:buFontTx/>
              <a:buChar char="•"/>
              <a:defRPr/>
            </a:pPr>
            <a:r>
              <a:rPr lang="es-ES" sz="1600" dirty="0">
                <a:latin typeface="Arial" pitchFamily="34" charset="0"/>
                <a:ea typeface="Times New Roman" pitchFamily="18" charset="0"/>
                <a:cs typeface="Arial" pitchFamily="34" charset="0"/>
              </a:rPr>
              <a:t>Recolección de costos promedio por lesiones personales, oportunidad de producción, mantenimiento y recuperación ambiental</a:t>
            </a:r>
          </a:p>
        </p:txBody>
      </p:sp>
      <p:graphicFrame>
        <p:nvGraphicFramePr>
          <p:cNvPr id="4" name="3 Tabla"/>
          <p:cNvGraphicFramePr>
            <a:graphicFrameLocks noGrp="1"/>
          </p:cNvGraphicFramePr>
          <p:nvPr>
            <p:extLst>
              <p:ext uri="{D42A27DB-BD31-4B8C-83A1-F6EECF244321}">
                <p14:modId xmlns:p14="http://schemas.microsoft.com/office/powerpoint/2010/main" val="439325660"/>
              </p:ext>
            </p:extLst>
          </p:nvPr>
        </p:nvGraphicFramePr>
        <p:xfrm>
          <a:off x="1763688" y="2780928"/>
          <a:ext cx="5256584" cy="1931073"/>
        </p:xfrm>
        <a:graphic>
          <a:graphicData uri="http://schemas.openxmlformats.org/drawingml/2006/table">
            <a:tbl>
              <a:tblPr/>
              <a:tblGrid>
                <a:gridCol w="2909990"/>
                <a:gridCol w="2346594"/>
              </a:tblGrid>
              <a:tr h="369096">
                <a:tc>
                  <a:txBody>
                    <a:bodyPr/>
                    <a:lstStyle/>
                    <a:p>
                      <a:pPr algn="ctr" fontAlgn="ctr"/>
                      <a:r>
                        <a:rPr lang="es-AR" sz="1400" b="0" i="0" u="none" strike="noStrike" dirty="0" smtClean="0">
                          <a:solidFill>
                            <a:srgbClr val="000000"/>
                          </a:solidFill>
                          <a:effectLst/>
                          <a:latin typeface="Calibri"/>
                        </a:rPr>
                        <a:t>Ítem costo</a:t>
                      </a:r>
                      <a:endParaRPr lang="es-AR"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AR" sz="1400" b="0" i="0" u="none" strike="noStrike">
                          <a:solidFill>
                            <a:srgbClr val="000000"/>
                          </a:solidFill>
                          <a:effectLst/>
                          <a:latin typeface="Calibri"/>
                        </a:rPr>
                        <a:t>Unidad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r h="213969">
                <a:tc>
                  <a:txBody>
                    <a:bodyPr/>
                    <a:lstStyle/>
                    <a:p>
                      <a:pPr algn="ctr" fontAlgn="ctr"/>
                      <a:r>
                        <a:rPr lang="es-AR" sz="1400" b="0" i="0" u="none" strike="noStrike" dirty="0" smtClean="0">
                          <a:solidFill>
                            <a:srgbClr val="000000"/>
                          </a:solidFill>
                          <a:effectLst/>
                          <a:latin typeface="Calibri"/>
                        </a:rPr>
                        <a:t>Limpieza </a:t>
                      </a:r>
                      <a:r>
                        <a:rPr lang="es-AR" sz="1400" b="0" i="0" u="none" strike="noStrike" dirty="0">
                          <a:solidFill>
                            <a:srgbClr val="000000"/>
                          </a:solidFill>
                          <a:effectLst/>
                          <a:latin typeface="Calibri"/>
                        </a:rPr>
                        <a:t>ambiental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a:solidFill>
                            <a:srgbClr val="000000"/>
                          </a:solidFill>
                          <a:effectLst/>
                          <a:latin typeface="Calibri"/>
                        </a:rPr>
                        <a:t>Barril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69">
                <a:tc>
                  <a:txBody>
                    <a:bodyPr/>
                    <a:lstStyle/>
                    <a:p>
                      <a:pPr algn="ctr" fontAlgn="ctr"/>
                      <a:r>
                        <a:rPr lang="es-AR" sz="1400" b="0" i="0" u="none" strike="noStrike" dirty="0" smtClean="0">
                          <a:solidFill>
                            <a:srgbClr val="000000"/>
                          </a:solidFill>
                          <a:effectLst/>
                          <a:latin typeface="Calibri"/>
                        </a:rPr>
                        <a:t>Multas </a:t>
                      </a:r>
                      <a:r>
                        <a:rPr lang="es-AR" sz="1400" b="0" i="0" u="none" strike="noStrike" dirty="0">
                          <a:solidFill>
                            <a:srgbClr val="000000"/>
                          </a:solidFill>
                          <a:effectLst/>
                          <a:latin typeface="Calibri"/>
                        </a:rPr>
                        <a:t>ambientales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smtClean="0">
                          <a:solidFill>
                            <a:srgbClr val="000000"/>
                          </a:solidFill>
                          <a:effectLst/>
                          <a:latin typeface="Calibri"/>
                        </a:rPr>
                        <a:t>Barril</a:t>
                      </a:r>
                      <a:endParaRPr lang="es-AR"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69">
                <a:tc>
                  <a:txBody>
                    <a:bodyPr/>
                    <a:lstStyle/>
                    <a:p>
                      <a:pPr algn="ctr" fontAlgn="ctr"/>
                      <a:r>
                        <a:rPr lang="es-AR" sz="1400" b="0" i="0" u="none" strike="noStrike" dirty="0" smtClean="0">
                          <a:solidFill>
                            <a:srgbClr val="000000"/>
                          </a:solidFill>
                          <a:effectLst/>
                          <a:latin typeface="Calibri"/>
                        </a:rPr>
                        <a:t>Producción</a:t>
                      </a:r>
                      <a:endParaRPr lang="es-AR"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smtClean="0">
                          <a:solidFill>
                            <a:srgbClr val="000000"/>
                          </a:solidFill>
                          <a:effectLst/>
                          <a:latin typeface="Calibri"/>
                        </a:rPr>
                        <a:t>Barril</a:t>
                      </a:r>
                      <a:endParaRPr lang="es-AR"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69">
                <a:tc>
                  <a:txBody>
                    <a:bodyPr/>
                    <a:lstStyle/>
                    <a:p>
                      <a:pPr algn="ctr" fontAlgn="ctr"/>
                      <a:r>
                        <a:rPr lang="es-AR" sz="1400" b="0" i="0" u="none" strike="noStrike" dirty="0" smtClean="0">
                          <a:solidFill>
                            <a:srgbClr val="000000"/>
                          </a:solidFill>
                          <a:effectLst/>
                          <a:latin typeface="Calibri"/>
                        </a:rPr>
                        <a:t>Personal</a:t>
                      </a:r>
                      <a:endParaRPr lang="es-AR"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smtClean="0">
                          <a:solidFill>
                            <a:srgbClr val="000000"/>
                          </a:solidFill>
                          <a:effectLst/>
                          <a:latin typeface="Calibri"/>
                        </a:rPr>
                        <a:t>Escenario </a:t>
                      </a:r>
                      <a:r>
                        <a:rPr lang="es-AR" sz="1400" b="0" i="0" u="none" strike="noStrike" dirty="0">
                          <a:solidFill>
                            <a:srgbClr val="000000"/>
                          </a:solidFill>
                          <a:effectLst/>
                          <a:latin typeface="Calibri"/>
                        </a:rPr>
                        <a:t>catastrófico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69">
                <a:tc>
                  <a:txBody>
                    <a:bodyPr/>
                    <a:lstStyle/>
                    <a:p>
                      <a:pPr algn="ctr" fontAlgn="ctr"/>
                      <a:r>
                        <a:rPr lang="es-AR" sz="1400" b="0" i="0" u="none" strike="noStrike" dirty="0" smtClean="0">
                          <a:solidFill>
                            <a:srgbClr val="000000"/>
                          </a:solidFill>
                          <a:effectLst/>
                          <a:latin typeface="Calibri"/>
                        </a:rPr>
                        <a:t>Oportunidad </a:t>
                      </a:r>
                      <a:r>
                        <a:rPr lang="es-AR" sz="1400" b="0" i="0" u="none" strike="noStrike" dirty="0">
                          <a:solidFill>
                            <a:srgbClr val="000000"/>
                          </a:solidFill>
                          <a:effectLst/>
                          <a:latin typeface="Calibri"/>
                        </a:rPr>
                        <a:t>perdida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smtClean="0">
                          <a:solidFill>
                            <a:srgbClr val="000000"/>
                          </a:solidFill>
                          <a:effectLst/>
                          <a:latin typeface="Calibri"/>
                        </a:rPr>
                        <a:t>Barril</a:t>
                      </a:r>
                      <a:endParaRPr lang="es-AR"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3969">
                <a:tc>
                  <a:txBody>
                    <a:bodyPr/>
                    <a:lstStyle/>
                    <a:p>
                      <a:pPr algn="ctr" fontAlgn="ctr"/>
                      <a:r>
                        <a:rPr lang="es-AR" sz="1400" b="0" i="0" u="none" strike="noStrike" dirty="0" smtClean="0">
                          <a:solidFill>
                            <a:srgbClr val="000000"/>
                          </a:solidFill>
                          <a:effectLst/>
                          <a:latin typeface="Calibri"/>
                        </a:rPr>
                        <a:t>Interrupción </a:t>
                      </a:r>
                      <a:r>
                        <a:rPr lang="es-AR" sz="1400" b="0" i="0" u="none" strike="noStrike" dirty="0">
                          <a:solidFill>
                            <a:srgbClr val="000000"/>
                          </a:solidFill>
                          <a:effectLst/>
                          <a:latin typeface="Calibri"/>
                        </a:rPr>
                        <a:t>de producción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smtClean="0">
                          <a:solidFill>
                            <a:srgbClr val="000000"/>
                          </a:solidFill>
                          <a:effectLst/>
                          <a:latin typeface="Calibri"/>
                        </a:rPr>
                        <a:t>Días</a:t>
                      </a:r>
                      <a:endParaRPr lang="es-AR"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4667">
                <a:tc>
                  <a:txBody>
                    <a:bodyPr/>
                    <a:lstStyle/>
                    <a:p>
                      <a:pPr algn="ctr" fontAlgn="ctr"/>
                      <a:r>
                        <a:rPr lang="es-AR" sz="1400" b="0" i="0" u="none" strike="noStrike" dirty="0" smtClean="0">
                          <a:solidFill>
                            <a:srgbClr val="000000"/>
                          </a:solidFill>
                          <a:effectLst/>
                          <a:latin typeface="Calibri"/>
                        </a:rPr>
                        <a:t>Mantenimiento </a:t>
                      </a:r>
                      <a:endParaRPr lang="es-AR" sz="1400" b="0" i="0" u="none" strike="noStrike" dirty="0">
                        <a:solidFill>
                          <a:srgbClr val="000000"/>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s-AR" sz="1400" b="0" i="0" u="none" strike="noStrike" dirty="0" smtClean="0">
                          <a:solidFill>
                            <a:srgbClr val="000000"/>
                          </a:solidFill>
                          <a:effectLst/>
                          <a:latin typeface="Calibri"/>
                        </a:rPr>
                        <a:t>Válvula</a:t>
                      </a:r>
                      <a:endParaRPr lang="es-AR" sz="14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5364" name="9 CuadroTexto"/>
          <p:cNvSpPr txBox="1">
            <a:spLocks noChangeArrowheads="1"/>
          </p:cNvSpPr>
          <p:nvPr/>
        </p:nvSpPr>
        <p:spPr bwMode="auto">
          <a:xfrm>
            <a:off x="1377950" y="836712"/>
            <a:ext cx="638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MÉTODO DE CÁLCULO DE RIESGO</a:t>
            </a:r>
          </a:p>
        </p:txBody>
      </p:sp>
      <p:sp>
        <p:nvSpPr>
          <p:cNvPr id="15365" name="Rectangle 4"/>
          <p:cNvSpPr>
            <a:spLocks noChangeArrowheads="1"/>
          </p:cNvSpPr>
          <p:nvPr/>
        </p:nvSpPr>
        <p:spPr bwMode="auto">
          <a:xfrm>
            <a:off x="287336" y="1484784"/>
            <a:ext cx="856932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ES" altLang="es-AR" sz="1600" dirty="0">
                <a:latin typeface="Arial" charset="0"/>
                <a:cs typeface="Times New Roman" pitchFamily="18" charset="0"/>
              </a:rPr>
              <a:t>P</a:t>
            </a:r>
            <a:r>
              <a:rPr lang="es-ES" altLang="es-AR" sz="1600" dirty="0" smtClean="0">
                <a:latin typeface="Arial" charset="0"/>
                <a:cs typeface="Times New Roman" pitchFamily="18" charset="0"/>
              </a:rPr>
              <a:t>ara </a:t>
            </a:r>
            <a:r>
              <a:rPr lang="es-ES" altLang="es-AR" sz="1600" dirty="0">
                <a:latin typeface="Arial" charset="0"/>
                <a:cs typeface="Times New Roman" pitchFamily="18" charset="0"/>
              </a:rPr>
              <a:t>determinar el </a:t>
            </a:r>
            <a:r>
              <a:rPr lang="es-ES" altLang="es-AR" sz="1600" dirty="0" smtClean="0">
                <a:latin typeface="Arial" charset="0"/>
                <a:cs typeface="Times New Roman" pitchFamily="18" charset="0"/>
              </a:rPr>
              <a:t>riesgo </a:t>
            </a:r>
            <a:r>
              <a:rPr lang="es-ES" altLang="es-AR" sz="1600" dirty="0">
                <a:latin typeface="Arial" charset="0"/>
                <a:cs typeface="Times New Roman" pitchFamily="18" charset="0"/>
              </a:rPr>
              <a:t>de cada dispositivo se realizaron los siguientes cálculos:</a:t>
            </a:r>
          </a:p>
          <a:p>
            <a:pPr>
              <a:spcBef>
                <a:spcPct val="0"/>
              </a:spcBef>
              <a:buFontTx/>
              <a:buNone/>
            </a:pPr>
            <a:endParaRPr lang="es-AR" altLang="es-AR" sz="1800" dirty="0">
              <a:latin typeface="Arial" charset="0"/>
            </a:endParaRPr>
          </a:p>
        </p:txBody>
      </p:sp>
      <p:graphicFrame>
        <p:nvGraphicFramePr>
          <p:cNvPr id="2" name="1 Diagrama"/>
          <p:cNvGraphicFramePr/>
          <p:nvPr>
            <p:extLst>
              <p:ext uri="{D42A27DB-BD31-4B8C-83A1-F6EECF244321}">
                <p14:modId xmlns:p14="http://schemas.microsoft.com/office/powerpoint/2010/main" val="3470963537"/>
              </p:ext>
            </p:extLst>
          </p:nvPr>
        </p:nvGraphicFramePr>
        <p:xfrm>
          <a:off x="1670050" y="2100337"/>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638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t="4625" r="63824" b="2367"/>
          <a:stretch>
            <a:fillRect/>
          </a:stretch>
        </p:blipFill>
        <p:spPr bwMode="auto">
          <a:xfrm>
            <a:off x="490538" y="3429000"/>
            <a:ext cx="3570287" cy="274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9 CuadroTexto"/>
          <p:cNvSpPr txBox="1">
            <a:spLocks noChangeArrowheads="1"/>
          </p:cNvSpPr>
          <p:nvPr/>
        </p:nvSpPr>
        <p:spPr bwMode="auto">
          <a:xfrm>
            <a:off x="1395413" y="836712"/>
            <a:ext cx="638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RESULTADOS</a:t>
            </a:r>
          </a:p>
        </p:txBody>
      </p:sp>
      <p:sp>
        <p:nvSpPr>
          <p:cNvPr id="16390" name="Rectangle 5"/>
          <p:cNvSpPr>
            <a:spLocks noChangeArrowheads="1"/>
          </p:cNvSpPr>
          <p:nvPr/>
        </p:nvSpPr>
        <p:spPr bwMode="auto">
          <a:xfrm>
            <a:off x="395288" y="1525588"/>
            <a:ext cx="83883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AR" altLang="es-AR" sz="1600" dirty="0">
                <a:latin typeface="Arial" charset="0"/>
                <a:cs typeface="Times New Roman" pitchFamily="18" charset="0"/>
              </a:rPr>
              <a:t>Los resultados arrojaron un total de:</a:t>
            </a:r>
          </a:p>
          <a:p>
            <a:pPr algn="ctr">
              <a:spcBef>
                <a:spcPct val="0"/>
              </a:spcBef>
              <a:buFontTx/>
              <a:buNone/>
            </a:pPr>
            <a:r>
              <a:rPr lang="es-AR" altLang="es-AR" sz="1600" dirty="0">
                <a:latin typeface="Arial" charset="0"/>
                <a:cs typeface="Times New Roman" pitchFamily="18" charset="0"/>
              </a:rPr>
              <a:t> </a:t>
            </a:r>
          </a:p>
          <a:p>
            <a:pPr algn="ctr">
              <a:spcBef>
                <a:spcPct val="0"/>
              </a:spcBef>
              <a:buFontTx/>
              <a:buNone/>
            </a:pPr>
            <a:r>
              <a:rPr lang="es-AR" altLang="es-AR" sz="1600" b="1" dirty="0">
                <a:latin typeface="Arial" charset="0"/>
                <a:cs typeface="Times New Roman" pitchFamily="18" charset="0"/>
              </a:rPr>
              <a:t>46 PSV </a:t>
            </a:r>
            <a:r>
              <a:rPr lang="es-AR" altLang="es-AR" sz="1600" dirty="0">
                <a:latin typeface="Arial" charset="0"/>
                <a:cs typeface="Times New Roman" pitchFamily="18" charset="0"/>
              </a:rPr>
              <a:t>con riesgo </a:t>
            </a:r>
            <a:r>
              <a:rPr lang="es-AR" altLang="es-AR" sz="1600" b="1" dirty="0">
                <a:latin typeface="Arial" charset="0"/>
                <a:cs typeface="Times New Roman" pitchFamily="18" charset="0"/>
              </a:rPr>
              <a:t>Medio/Alto </a:t>
            </a:r>
          </a:p>
          <a:p>
            <a:pPr algn="ctr">
              <a:spcBef>
                <a:spcPct val="0"/>
              </a:spcBef>
              <a:buFontTx/>
              <a:buNone/>
            </a:pPr>
            <a:r>
              <a:rPr lang="es-AR" altLang="es-AR" sz="1600" b="1" dirty="0">
                <a:latin typeface="Arial" charset="0"/>
                <a:cs typeface="Times New Roman" pitchFamily="18" charset="0"/>
              </a:rPr>
              <a:t> 109 PSV </a:t>
            </a:r>
            <a:r>
              <a:rPr lang="es-AR" altLang="es-AR" sz="1600" dirty="0">
                <a:latin typeface="Arial" charset="0"/>
                <a:cs typeface="Times New Roman" pitchFamily="18" charset="0"/>
              </a:rPr>
              <a:t>con riesgo </a:t>
            </a:r>
            <a:r>
              <a:rPr lang="es-AR" altLang="es-AR" sz="1600" b="1" dirty="0">
                <a:latin typeface="Arial" charset="0"/>
                <a:cs typeface="Times New Roman" pitchFamily="18" charset="0"/>
              </a:rPr>
              <a:t>Medio</a:t>
            </a:r>
          </a:p>
          <a:p>
            <a:pPr algn="ctr">
              <a:spcBef>
                <a:spcPct val="0"/>
              </a:spcBef>
              <a:buFontTx/>
              <a:buNone/>
            </a:pPr>
            <a:endParaRPr lang="es-AR" altLang="es-AR" sz="1600" dirty="0">
              <a:latin typeface="Arial" charset="0"/>
              <a:cs typeface="Times New Roman" pitchFamily="18" charset="0"/>
            </a:endParaRPr>
          </a:p>
          <a:p>
            <a:pPr algn="ctr">
              <a:spcBef>
                <a:spcPct val="0"/>
              </a:spcBef>
              <a:buFontTx/>
              <a:buNone/>
            </a:pPr>
            <a:r>
              <a:rPr lang="es-AR" altLang="es-AR" sz="1600" dirty="0" smtClean="0">
                <a:latin typeface="Arial" charset="0"/>
                <a:cs typeface="Times New Roman" pitchFamily="18" charset="0"/>
              </a:rPr>
              <a:t> Representando una </a:t>
            </a:r>
            <a:r>
              <a:rPr lang="es-AR" altLang="es-AR" sz="1600" dirty="0">
                <a:latin typeface="Arial" charset="0"/>
                <a:cs typeface="Times New Roman" pitchFamily="18" charset="0"/>
              </a:rPr>
              <a:t>distribución del 30% y 70% respectivamente </a:t>
            </a:r>
            <a:endParaRPr lang="es-AR" altLang="es-AR" sz="1800" dirty="0">
              <a:latin typeface="Arial" charset="0"/>
            </a:endParaRPr>
          </a:p>
        </p:txBody>
      </p:sp>
      <p:pic>
        <p:nvPicPr>
          <p:cNvPr id="1639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l="42680" t="4680" r="18713" b="3497"/>
          <a:stretch>
            <a:fillRect/>
          </a:stretch>
        </p:blipFill>
        <p:spPr bwMode="auto">
          <a:xfrm>
            <a:off x="4811713" y="3429000"/>
            <a:ext cx="38100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7412"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13" y="2133600"/>
            <a:ext cx="7585075" cy="455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p:cNvSpPr>
            <a:spLocks noChangeArrowheads="1"/>
          </p:cNvSpPr>
          <p:nvPr/>
        </p:nvSpPr>
        <p:spPr bwMode="auto">
          <a:xfrm>
            <a:off x="250825" y="1535113"/>
            <a:ext cx="83883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AR" altLang="es-AR" sz="1600">
                <a:latin typeface="Arial" charset="0"/>
              </a:rPr>
              <a:t>Distribución del nivel de riesgo de los dispositivos de alivio por facilidad</a:t>
            </a:r>
            <a:endParaRPr lang="es-AR" altLang="es-AR" sz="1800">
              <a:latin typeface="Arial" charset="0"/>
            </a:endParaRPr>
          </a:p>
        </p:txBody>
      </p:sp>
      <p:sp>
        <p:nvSpPr>
          <p:cNvPr id="17414" name="9 CuadroTexto"/>
          <p:cNvSpPr txBox="1">
            <a:spLocks noChangeArrowheads="1"/>
          </p:cNvSpPr>
          <p:nvPr/>
        </p:nvSpPr>
        <p:spPr bwMode="auto">
          <a:xfrm>
            <a:off x="1403350" y="908720"/>
            <a:ext cx="638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RESULTADOS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439"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AR" altLang="es-AR" sz="1800">
              <a:latin typeface="Arial" charset="0"/>
            </a:endParaRPr>
          </a:p>
        </p:txBody>
      </p:sp>
      <p:sp>
        <p:nvSpPr>
          <p:cNvPr id="18440" name="Rectangle 8"/>
          <p:cNvSpPr>
            <a:spLocks noChangeArrowheads="1"/>
          </p:cNvSpPr>
          <p:nvPr/>
        </p:nvSpPr>
        <p:spPr bwMode="auto">
          <a:xfrm>
            <a:off x="0" y="2152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AR" altLang="es-AR" sz="1800">
              <a:latin typeface="Arial" charset="0"/>
            </a:endParaRPr>
          </a:p>
        </p:txBody>
      </p:sp>
      <p:sp>
        <p:nvSpPr>
          <p:cNvPr id="18441" name="Rectangle 10"/>
          <p:cNvSpPr>
            <a:spLocks noChangeArrowheads="1"/>
          </p:cNvSpPr>
          <p:nvPr/>
        </p:nvSpPr>
        <p:spPr bwMode="auto">
          <a:xfrm>
            <a:off x="0" y="603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AR" altLang="es-AR" sz="1800">
              <a:latin typeface="Arial" charset="0"/>
            </a:endParaRPr>
          </a:p>
        </p:txBody>
      </p:sp>
      <p:sp>
        <p:nvSpPr>
          <p:cNvPr id="18442" name="9 CuadroTexto"/>
          <p:cNvSpPr txBox="1">
            <a:spLocks noChangeArrowheads="1"/>
          </p:cNvSpPr>
          <p:nvPr/>
        </p:nvSpPr>
        <p:spPr bwMode="auto">
          <a:xfrm>
            <a:off x="1393031" y="908049"/>
            <a:ext cx="638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GENERACION DE RECOMENDACIONES</a:t>
            </a:r>
          </a:p>
        </p:txBody>
      </p:sp>
      <p:sp>
        <p:nvSpPr>
          <p:cNvPr id="18443" name="2 Rectángulo"/>
          <p:cNvSpPr>
            <a:spLocks noChangeArrowheads="1"/>
          </p:cNvSpPr>
          <p:nvPr/>
        </p:nvSpPr>
        <p:spPr bwMode="auto">
          <a:xfrm>
            <a:off x="102552" y="1556792"/>
            <a:ext cx="89709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sz="1600" dirty="0"/>
              <a:t>S</a:t>
            </a:r>
            <a:r>
              <a:rPr lang="es-ES" altLang="es-AR" sz="1600" dirty="0" smtClean="0"/>
              <a:t>e </a:t>
            </a:r>
            <a:r>
              <a:rPr lang="es-ES" altLang="es-AR" sz="1600" dirty="0"/>
              <a:t>definió la estrategia de inspección según API 581 y API </a:t>
            </a:r>
            <a:r>
              <a:rPr lang="es-ES" altLang="es-AR" sz="1600" dirty="0" smtClean="0"/>
              <a:t>576</a:t>
            </a:r>
          </a:p>
        </p:txBody>
      </p:sp>
      <p:graphicFrame>
        <p:nvGraphicFramePr>
          <p:cNvPr id="3" name="2 Diagrama"/>
          <p:cNvGraphicFramePr/>
          <p:nvPr>
            <p:extLst>
              <p:ext uri="{D42A27DB-BD31-4B8C-83A1-F6EECF244321}">
                <p14:modId xmlns:p14="http://schemas.microsoft.com/office/powerpoint/2010/main" val="10665753"/>
              </p:ext>
            </p:extLst>
          </p:nvPr>
        </p:nvGraphicFramePr>
        <p:xfrm>
          <a:off x="101601" y="1999238"/>
          <a:ext cx="8970962" cy="46701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8439" name="Rectangle 6"/>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AR" altLang="es-AR" sz="1800">
              <a:latin typeface="Arial" charset="0"/>
            </a:endParaRPr>
          </a:p>
        </p:txBody>
      </p:sp>
      <p:sp>
        <p:nvSpPr>
          <p:cNvPr id="18440" name="Rectangle 8"/>
          <p:cNvSpPr>
            <a:spLocks noChangeArrowheads="1"/>
          </p:cNvSpPr>
          <p:nvPr/>
        </p:nvSpPr>
        <p:spPr bwMode="auto">
          <a:xfrm>
            <a:off x="0" y="2152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s-AR" altLang="es-AR" sz="1800">
              <a:latin typeface="Arial" charset="0"/>
            </a:endParaRPr>
          </a:p>
        </p:txBody>
      </p:sp>
      <p:sp>
        <p:nvSpPr>
          <p:cNvPr id="18441" name="Rectangle 10"/>
          <p:cNvSpPr>
            <a:spLocks noChangeArrowheads="1"/>
          </p:cNvSpPr>
          <p:nvPr/>
        </p:nvSpPr>
        <p:spPr bwMode="auto">
          <a:xfrm>
            <a:off x="0" y="603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s-AR" altLang="es-AR" sz="1800">
              <a:latin typeface="Arial" charset="0"/>
            </a:endParaRPr>
          </a:p>
        </p:txBody>
      </p:sp>
      <p:sp>
        <p:nvSpPr>
          <p:cNvPr id="18442" name="9 CuadroTexto"/>
          <p:cNvSpPr txBox="1">
            <a:spLocks noChangeArrowheads="1"/>
          </p:cNvSpPr>
          <p:nvPr/>
        </p:nvSpPr>
        <p:spPr bwMode="auto">
          <a:xfrm>
            <a:off x="1393031" y="908049"/>
            <a:ext cx="6388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GENERACION DE RECOMENDACIONES</a:t>
            </a:r>
          </a:p>
        </p:txBody>
      </p:sp>
      <p:sp>
        <p:nvSpPr>
          <p:cNvPr id="18443" name="2 Rectángulo"/>
          <p:cNvSpPr>
            <a:spLocks noChangeArrowheads="1"/>
          </p:cNvSpPr>
          <p:nvPr/>
        </p:nvSpPr>
        <p:spPr bwMode="auto">
          <a:xfrm>
            <a:off x="86518" y="1574403"/>
            <a:ext cx="89709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sz="1600" dirty="0" smtClean="0"/>
              <a:t> Tipo </a:t>
            </a:r>
            <a:r>
              <a:rPr lang="es-ES" altLang="es-AR" sz="1600" dirty="0"/>
              <a:t>de </a:t>
            </a:r>
            <a:r>
              <a:rPr lang="es-ES" altLang="es-AR" sz="1600" dirty="0" smtClean="0"/>
              <a:t>inspección establecida: </a:t>
            </a:r>
            <a:r>
              <a:rPr lang="es-ES" altLang="es-AR" b="1" dirty="0" smtClean="0"/>
              <a:t>OVERHAUL</a:t>
            </a:r>
            <a:endParaRPr lang="es-AR" altLang="es-AR" b="1" dirty="0"/>
          </a:p>
        </p:txBody>
      </p:sp>
      <p:sp>
        <p:nvSpPr>
          <p:cNvPr id="2" name="1 CuadroTexto"/>
          <p:cNvSpPr txBox="1"/>
          <p:nvPr/>
        </p:nvSpPr>
        <p:spPr>
          <a:xfrm>
            <a:off x="2025488" y="2143599"/>
            <a:ext cx="5123185" cy="369332"/>
          </a:xfrm>
          <a:prstGeom prst="rect">
            <a:avLst/>
          </a:prstGeom>
          <a:noFill/>
        </p:spPr>
        <p:txBody>
          <a:bodyPr wrap="square" rtlCol="0">
            <a:spAutoFit/>
          </a:bodyPr>
          <a:lstStyle/>
          <a:p>
            <a:pPr algn="ctr"/>
            <a:r>
              <a:rPr lang="es-AR" dirty="0" smtClean="0"/>
              <a:t>Alcance de la inspección</a:t>
            </a:r>
          </a:p>
        </p:txBody>
      </p:sp>
      <p:graphicFrame>
        <p:nvGraphicFramePr>
          <p:cNvPr id="4" name="3 Diagrama"/>
          <p:cNvGraphicFramePr/>
          <p:nvPr>
            <p:extLst>
              <p:ext uri="{D42A27DB-BD31-4B8C-83A1-F6EECF244321}">
                <p14:modId xmlns:p14="http://schemas.microsoft.com/office/powerpoint/2010/main" val="3414464575"/>
              </p:ext>
            </p:extLst>
          </p:nvPr>
        </p:nvGraphicFramePr>
        <p:xfrm>
          <a:off x="524204" y="2636912"/>
          <a:ext cx="8322232" cy="4009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096698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9460" name="Gráfico 1"/>
          <p:cNvPicPr>
            <a:picLocks noChangeArrowheads="1"/>
          </p:cNvPicPr>
          <p:nvPr/>
        </p:nvPicPr>
        <p:blipFill>
          <a:blip r:embed="rId4">
            <a:extLst>
              <a:ext uri="{28A0092B-C50C-407E-A947-70E740481C1C}">
                <a14:useLocalDpi xmlns:a14="http://schemas.microsoft.com/office/drawing/2010/main" val="0"/>
              </a:ext>
            </a:extLst>
          </a:blip>
          <a:srcRect l="1620" t="2306" r="1857" b="5789"/>
          <a:stretch>
            <a:fillRect/>
          </a:stretch>
        </p:blipFill>
        <p:spPr bwMode="auto">
          <a:xfrm>
            <a:off x="1223169" y="2636912"/>
            <a:ext cx="6481762" cy="367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1 CuadroTexto"/>
          <p:cNvSpPr txBox="1">
            <a:spLocks noChangeArrowheads="1"/>
          </p:cNvSpPr>
          <p:nvPr/>
        </p:nvSpPr>
        <p:spPr bwMode="auto">
          <a:xfrm>
            <a:off x="2124075" y="908050"/>
            <a:ext cx="467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a:latin typeface="Arial" charset="0"/>
              </a:rPr>
              <a:t>BENEFICIOS ECONÓMICOS</a:t>
            </a:r>
          </a:p>
        </p:txBody>
      </p:sp>
      <p:sp>
        <p:nvSpPr>
          <p:cNvPr id="19462" name="6 Rectángulo"/>
          <p:cNvSpPr>
            <a:spLocks noChangeArrowheads="1"/>
          </p:cNvSpPr>
          <p:nvPr/>
        </p:nvSpPr>
        <p:spPr bwMode="auto">
          <a:xfrm>
            <a:off x="215106" y="1842951"/>
            <a:ext cx="8497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1600" dirty="0">
                <a:latin typeface="Arial" charset="0"/>
              </a:rPr>
              <a:t>R</a:t>
            </a:r>
            <a:r>
              <a:rPr lang="es-AR" altLang="es-AR" sz="1600" dirty="0" smtClean="0">
                <a:latin typeface="Arial" charset="0"/>
              </a:rPr>
              <a:t>educción </a:t>
            </a:r>
            <a:r>
              <a:rPr lang="es-AR" altLang="es-AR" sz="1600" dirty="0">
                <a:latin typeface="Arial" charset="0"/>
              </a:rPr>
              <a:t>del presupuesto </a:t>
            </a:r>
            <a:r>
              <a:rPr lang="es-AR" altLang="es-AR" sz="1600" dirty="0" smtClean="0">
                <a:latin typeface="Arial" charset="0"/>
              </a:rPr>
              <a:t>en </a:t>
            </a:r>
            <a:r>
              <a:rPr lang="es-AR" altLang="es-AR" sz="1600" dirty="0">
                <a:latin typeface="Arial" charset="0"/>
              </a:rPr>
              <a:t>logística</a:t>
            </a:r>
            <a:r>
              <a:rPr lang="es-AR" altLang="es-AR" sz="2000" dirty="0">
                <a:latin typeface="Arial" charset="0"/>
              </a:rPr>
              <a:t> </a:t>
            </a:r>
            <a:r>
              <a:rPr lang="es-AR" altLang="es-AR" sz="1600" dirty="0" smtClean="0">
                <a:latin typeface="Arial" charset="0"/>
              </a:rPr>
              <a:t>de </a:t>
            </a:r>
            <a:r>
              <a:rPr lang="es-AR" altLang="es-AR" sz="1600" dirty="0">
                <a:latin typeface="Arial" charset="0"/>
              </a:rPr>
              <a:t>70% en forma </a:t>
            </a:r>
            <a:r>
              <a:rPr lang="es-AR" altLang="es-AR" sz="1600" dirty="0" smtClean="0">
                <a:latin typeface="Arial" charset="0"/>
              </a:rPr>
              <a:t>bianual</a:t>
            </a:r>
            <a:endParaRPr lang="es-AR" altLang="es-AR" sz="1600" dirty="0">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20484" name="Gráfico 1"/>
          <p:cNvPicPr>
            <a:picLocks noChangeArrowheads="1"/>
          </p:cNvPicPr>
          <p:nvPr/>
        </p:nvPicPr>
        <p:blipFill>
          <a:blip r:embed="rId4">
            <a:extLst>
              <a:ext uri="{28A0092B-C50C-407E-A947-70E740481C1C}">
                <a14:useLocalDpi xmlns:a14="http://schemas.microsoft.com/office/drawing/2010/main" val="0"/>
              </a:ext>
            </a:extLst>
          </a:blip>
          <a:srcRect l="1129" t="2762" r="1332" b="1984"/>
          <a:stretch>
            <a:fillRect/>
          </a:stretch>
        </p:blipFill>
        <p:spPr bwMode="auto">
          <a:xfrm>
            <a:off x="971550" y="2492896"/>
            <a:ext cx="7127875"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1 CuadroTexto"/>
          <p:cNvSpPr txBox="1">
            <a:spLocks noChangeArrowheads="1"/>
          </p:cNvSpPr>
          <p:nvPr/>
        </p:nvSpPr>
        <p:spPr bwMode="auto">
          <a:xfrm>
            <a:off x="2195513" y="908050"/>
            <a:ext cx="4679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BENEFICIOS ECONÓMICOS</a:t>
            </a:r>
          </a:p>
        </p:txBody>
      </p:sp>
      <p:sp>
        <p:nvSpPr>
          <p:cNvPr id="20486" name="8 Rectángulo"/>
          <p:cNvSpPr>
            <a:spLocks noChangeArrowheads="1"/>
          </p:cNvSpPr>
          <p:nvPr/>
        </p:nvSpPr>
        <p:spPr bwMode="auto">
          <a:xfrm>
            <a:off x="358775" y="1866310"/>
            <a:ext cx="83534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ES" altLang="es-AR" sz="1600" dirty="0" smtClean="0">
                <a:latin typeface="Arial" charset="0"/>
              </a:rPr>
              <a:t>Reducción en </a:t>
            </a:r>
            <a:r>
              <a:rPr lang="es-ES" altLang="es-AR" sz="1600" dirty="0">
                <a:latin typeface="Arial" charset="0"/>
              </a:rPr>
              <a:t>los costos de </a:t>
            </a:r>
            <a:r>
              <a:rPr lang="es-ES" altLang="es-AR" sz="1600" dirty="0" smtClean="0">
                <a:latin typeface="Arial" charset="0"/>
              </a:rPr>
              <a:t>mantenimiento con un </a:t>
            </a:r>
            <a:r>
              <a:rPr lang="es-ES" altLang="es-AR" sz="1600" dirty="0">
                <a:latin typeface="Arial" charset="0"/>
              </a:rPr>
              <a:t>ahorro </a:t>
            </a:r>
            <a:r>
              <a:rPr lang="es-ES" altLang="es-AR" sz="1600" dirty="0" smtClean="0">
                <a:latin typeface="Arial" charset="0"/>
              </a:rPr>
              <a:t>de US$205.500 en 5 años</a:t>
            </a:r>
            <a:endParaRPr lang="es-AR" altLang="es-AR" sz="1600" dirty="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307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25" y="4869160"/>
            <a:ext cx="68643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4 CuadroTexto"/>
          <p:cNvSpPr txBox="1">
            <a:spLocks noChangeArrowheads="1"/>
          </p:cNvSpPr>
          <p:nvPr/>
        </p:nvSpPr>
        <p:spPr bwMode="auto">
          <a:xfrm>
            <a:off x="2195511" y="90170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OBJETIVO</a:t>
            </a:r>
          </a:p>
        </p:txBody>
      </p:sp>
      <p:sp>
        <p:nvSpPr>
          <p:cNvPr id="3078" name="2 Rectángulo"/>
          <p:cNvSpPr>
            <a:spLocks noChangeArrowheads="1"/>
          </p:cNvSpPr>
          <p:nvPr/>
        </p:nvSpPr>
        <p:spPr bwMode="auto">
          <a:xfrm>
            <a:off x="395287" y="1743076"/>
            <a:ext cx="835342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MX" altLang="es-AR" dirty="0"/>
              <a:t>Presentar los resultados de la </a:t>
            </a:r>
            <a:r>
              <a:rPr lang="es-MX" altLang="es-AR" b="1" dirty="0"/>
              <a:t>implementación de un Análisis de Riesgo </a:t>
            </a:r>
            <a:r>
              <a:rPr lang="es-MX" altLang="es-AR" dirty="0"/>
              <a:t>para la determinación de frecuencias de calibración de los dispositivos de alivio de presión en un yacimiento de producción </a:t>
            </a:r>
            <a:r>
              <a:rPr lang="es-MX" altLang="es-AR" dirty="0" smtClean="0"/>
              <a:t>Off-Shore.</a:t>
            </a:r>
          </a:p>
          <a:p>
            <a:pPr algn="just" eaLnBrk="1" hangingPunct="1"/>
            <a:endParaRPr lang="es-MX" altLang="es-AR" dirty="0"/>
          </a:p>
          <a:p>
            <a:pPr algn="just" eaLnBrk="1" hangingPunct="1"/>
            <a:r>
              <a:rPr lang="es-MX" altLang="es-AR" dirty="0" smtClean="0"/>
              <a:t>El </a:t>
            </a:r>
            <a:r>
              <a:rPr lang="es-MX" altLang="es-AR" dirty="0"/>
              <a:t>análisis se realizó de acuerdo a los lineamientos del estándar </a:t>
            </a:r>
            <a:r>
              <a:rPr lang="es-MX" altLang="es-AR" b="1" dirty="0"/>
              <a:t>API STD 581 – Parte 1, Edición 2008</a:t>
            </a:r>
            <a:r>
              <a:rPr lang="es-MX" altLang="es-AR" dirty="0" smtClean="0"/>
              <a:t>.</a:t>
            </a:r>
          </a:p>
          <a:p>
            <a:pPr algn="just" eaLnBrk="1" hangingPunct="1"/>
            <a:endParaRPr lang="es-MX" altLang="es-AR" dirty="0"/>
          </a:p>
          <a:p>
            <a:pPr algn="just" eaLnBrk="1" hangingPunct="1"/>
            <a:r>
              <a:rPr lang="es-MX" altLang="es-AR" dirty="0" smtClean="0"/>
              <a:t> </a:t>
            </a:r>
            <a:r>
              <a:rPr lang="es-MX" altLang="es-AR" dirty="0"/>
              <a:t>El alcance del trabajo </a:t>
            </a:r>
            <a:r>
              <a:rPr lang="es-MX" altLang="es-AR" dirty="0" smtClean="0"/>
              <a:t>cubrió </a:t>
            </a:r>
            <a:r>
              <a:rPr lang="es-MX" altLang="es-AR" b="1" dirty="0"/>
              <a:t>155 dispositivos de alivio de presión</a:t>
            </a:r>
            <a:r>
              <a:rPr lang="es-MX" altLang="es-AR" dirty="0"/>
              <a:t>, distribuidos en 5 plataformas Off-Shore y 1 Batería de Recepción en tierra. </a:t>
            </a:r>
            <a:endParaRPr lang="es-AR" altLang="es-A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2532" name="1 CuadroTexto"/>
          <p:cNvSpPr txBox="1">
            <a:spLocks noChangeArrowheads="1"/>
          </p:cNvSpPr>
          <p:nvPr/>
        </p:nvSpPr>
        <p:spPr bwMode="auto">
          <a:xfrm>
            <a:off x="2268538" y="836613"/>
            <a:ext cx="4606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a:latin typeface="Arial" charset="0"/>
              </a:rPr>
              <a:t>CONCLUSIONES</a:t>
            </a:r>
          </a:p>
        </p:txBody>
      </p:sp>
      <p:graphicFrame>
        <p:nvGraphicFramePr>
          <p:cNvPr id="2" name="1 Diagrama"/>
          <p:cNvGraphicFramePr/>
          <p:nvPr>
            <p:extLst>
              <p:ext uri="{D42A27DB-BD31-4B8C-83A1-F6EECF244321}">
                <p14:modId xmlns:p14="http://schemas.microsoft.com/office/powerpoint/2010/main" val="875162628"/>
              </p:ext>
            </p:extLst>
          </p:nvPr>
        </p:nvGraphicFramePr>
        <p:xfrm>
          <a:off x="827584" y="2492896"/>
          <a:ext cx="7688508" cy="39330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2 Rectángulo"/>
          <p:cNvSpPr/>
          <p:nvPr/>
        </p:nvSpPr>
        <p:spPr>
          <a:xfrm>
            <a:off x="251520" y="1484784"/>
            <a:ext cx="8640960" cy="584775"/>
          </a:xfrm>
          <a:prstGeom prst="rect">
            <a:avLst/>
          </a:prstGeom>
        </p:spPr>
        <p:txBody>
          <a:bodyPr wrap="square">
            <a:spAutoFit/>
          </a:bodyPr>
          <a:lstStyle/>
          <a:p>
            <a:pPr algn="just"/>
            <a:r>
              <a:rPr lang="es-MX" altLang="es-AR" sz="1600" dirty="0"/>
              <a:t>La implementación de un Análisis de </a:t>
            </a:r>
            <a:r>
              <a:rPr lang="es-MX" altLang="es-AR" sz="1600" dirty="0" smtClean="0"/>
              <a:t>Riesgo de </a:t>
            </a:r>
            <a:r>
              <a:rPr lang="es-MX" altLang="es-AR" sz="1600" dirty="0"/>
              <a:t>acuerdo a los lineamientos del estándar API STD 581 </a:t>
            </a:r>
            <a:r>
              <a:rPr lang="es-MX" altLang="es-AR" sz="1600" dirty="0" smtClean="0"/>
              <a:t>permite:</a:t>
            </a:r>
            <a:endParaRPr lang="es-MX" altLang="es-AR" sz="1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3556" name="1 CuadroTexto"/>
          <p:cNvSpPr txBox="1">
            <a:spLocks noChangeArrowheads="1"/>
          </p:cNvSpPr>
          <p:nvPr/>
        </p:nvSpPr>
        <p:spPr bwMode="auto">
          <a:xfrm>
            <a:off x="2268538" y="836613"/>
            <a:ext cx="46069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a:latin typeface="Arial" charset="0"/>
              </a:rPr>
              <a:t>CONCLUSIONES</a:t>
            </a:r>
          </a:p>
        </p:txBody>
      </p:sp>
      <p:sp>
        <p:nvSpPr>
          <p:cNvPr id="22533" name="2 Rectángulo"/>
          <p:cNvSpPr>
            <a:spLocks noChangeArrowheads="1"/>
          </p:cNvSpPr>
          <p:nvPr/>
        </p:nvSpPr>
        <p:spPr bwMode="auto">
          <a:xfrm>
            <a:off x="115888" y="1628775"/>
            <a:ext cx="88582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defRPr/>
            </a:pPr>
            <a:r>
              <a:rPr lang="es-MX" altLang="es-AR" sz="1600" dirty="0" smtClean="0"/>
              <a:t>… además </a:t>
            </a:r>
            <a:r>
              <a:rPr lang="es-MX" altLang="es-AR" sz="1600" dirty="0" smtClean="0"/>
              <a:t>permite:</a:t>
            </a:r>
            <a:endParaRPr lang="es-MX" altLang="es-AR" sz="1600" dirty="0" smtClean="0"/>
          </a:p>
        </p:txBody>
      </p:sp>
      <p:graphicFrame>
        <p:nvGraphicFramePr>
          <p:cNvPr id="3" name="2 Diagrama"/>
          <p:cNvGraphicFramePr/>
          <p:nvPr>
            <p:extLst>
              <p:ext uri="{D42A27DB-BD31-4B8C-83A1-F6EECF244321}">
                <p14:modId xmlns:p14="http://schemas.microsoft.com/office/powerpoint/2010/main" val="738973275"/>
              </p:ext>
            </p:extLst>
          </p:nvPr>
        </p:nvGraphicFramePr>
        <p:xfrm>
          <a:off x="683568" y="2276872"/>
          <a:ext cx="7477125"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581" name="2 CuadroTexto"/>
          <p:cNvSpPr txBox="1">
            <a:spLocks noChangeArrowheads="1"/>
          </p:cNvSpPr>
          <p:nvPr/>
        </p:nvSpPr>
        <p:spPr bwMode="auto">
          <a:xfrm>
            <a:off x="827584" y="2348880"/>
            <a:ext cx="748883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3600" b="1" dirty="0" smtClean="0">
                <a:latin typeface="Arial" charset="0"/>
              </a:rPr>
              <a:t>Muchas gracias por su atención</a:t>
            </a:r>
          </a:p>
          <a:p>
            <a:pPr algn="ctr" eaLnBrk="1" hangingPunct="1">
              <a:spcBef>
                <a:spcPct val="0"/>
              </a:spcBef>
              <a:buFontTx/>
              <a:buNone/>
            </a:pPr>
            <a:endParaRPr lang="es-AR" altLang="es-AR" sz="3600" b="1" dirty="0">
              <a:latin typeface="Arial" charset="0"/>
            </a:endParaRPr>
          </a:p>
          <a:p>
            <a:pPr algn="ctr" eaLnBrk="1" hangingPunct="1">
              <a:spcBef>
                <a:spcPct val="0"/>
              </a:spcBef>
              <a:buFontTx/>
              <a:buNone/>
            </a:pPr>
            <a:endParaRPr lang="es-AR" altLang="es-AR" sz="3600" b="1" dirty="0" smtClean="0">
              <a:latin typeface="Arial" charset="0"/>
            </a:endParaRPr>
          </a:p>
          <a:p>
            <a:pPr algn="ctr" eaLnBrk="1" hangingPunct="1">
              <a:spcBef>
                <a:spcPct val="0"/>
              </a:spcBef>
              <a:buFontTx/>
              <a:buNone/>
            </a:pPr>
            <a:endParaRPr lang="es-AR" altLang="es-AR" sz="3600" b="1" dirty="0" smtClean="0">
              <a:latin typeface="Arial" charset="0"/>
            </a:endParaRPr>
          </a:p>
          <a:p>
            <a:pPr algn="ctr" eaLnBrk="1" hangingPunct="1">
              <a:spcBef>
                <a:spcPct val="0"/>
              </a:spcBef>
              <a:buFontTx/>
              <a:buNone/>
            </a:pPr>
            <a:r>
              <a:rPr lang="es-AR" altLang="es-AR" sz="3600" b="1" dirty="0">
                <a:latin typeface="Arial" charset="0"/>
              </a:rPr>
              <a:t>¿</a:t>
            </a:r>
            <a:r>
              <a:rPr lang="es-AR" altLang="es-AR" sz="3600" b="1" dirty="0" smtClean="0">
                <a:latin typeface="Arial" charset="0"/>
              </a:rPr>
              <a:t>PREGUNTAS?</a:t>
            </a:r>
            <a:endParaRPr lang="es-AR" altLang="es-AR" sz="3600" b="1" dirty="0">
              <a:latin typeface="Arial"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4580" name="1 Rectángulo"/>
          <p:cNvSpPr>
            <a:spLocks noChangeArrowheads="1"/>
          </p:cNvSpPr>
          <p:nvPr/>
        </p:nvSpPr>
        <p:spPr bwMode="auto">
          <a:xfrm>
            <a:off x="468312" y="2492896"/>
            <a:ext cx="82073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50000"/>
              </a:lnSpc>
              <a:spcBef>
                <a:spcPct val="0"/>
              </a:spcBef>
            </a:pPr>
            <a:r>
              <a:rPr lang="es-ES" altLang="es-AR" sz="1600" b="1" dirty="0">
                <a:latin typeface="Arial" charset="0"/>
              </a:rPr>
              <a:t>API 580 </a:t>
            </a:r>
            <a:r>
              <a:rPr lang="es-ES" altLang="es-AR" sz="1600" dirty="0">
                <a:latin typeface="Arial" charset="0"/>
              </a:rPr>
              <a:t> RBI Management.</a:t>
            </a:r>
            <a:endParaRPr lang="es-AR" altLang="es-AR" sz="1600" dirty="0">
              <a:latin typeface="Arial" charset="0"/>
            </a:endParaRPr>
          </a:p>
          <a:p>
            <a:pPr algn="just" eaLnBrk="1" hangingPunct="1">
              <a:lnSpc>
                <a:spcPct val="150000"/>
              </a:lnSpc>
              <a:spcBef>
                <a:spcPct val="0"/>
              </a:spcBef>
            </a:pPr>
            <a:r>
              <a:rPr lang="en-US" altLang="es-AR" sz="1600" b="1" dirty="0">
                <a:latin typeface="Arial" charset="0"/>
              </a:rPr>
              <a:t>API 581</a:t>
            </a:r>
            <a:r>
              <a:rPr lang="en-US" altLang="es-AR" sz="1600" dirty="0">
                <a:latin typeface="Arial" charset="0"/>
              </a:rPr>
              <a:t>  RBI Implementation Recommended Practice.</a:t>
            </a:r>
            <a:endParaRPr lang="es-AR" altLang="es-AR" sz="1600" dirty="0">
              <a:latin typeface="Arial" charset="0"/>
            </a:endParaRPr>
          </a:p>
          <a:p>
            <a:pPr algn="just" eaLnBrk="1" hangingPunct="1">
              <a:lnSpc>
                <a:spcPct val="150000"/>
              </a:lnSpc>
              <a:spcBef>
                <a:spcPct val="0"/>
              </a:spcBef>
            </a:pPr>
            <a:r>
              <a:rPr lang="en-US" altLang="es-AR" sz="1600" b="1" dirty="0">
                <a:latin typeface="Arial" charset="0"/>
              </a:rPr>
              <a:t>API 576</a:t>
            </a:r>
            <a:r>
              <a:rPr lang="en-US" altLang="es-AR" sz="1600" dirty="0">
                <a:latin typeface="Arial" charset="0"/>
              </a:rPr>
              <a:t>  Pressure Relief Devices Inspection. </a:t>
            </a:r>
            <a:endParaRPr lang="es-AR" altLang="es-AR" sz="1600" dirty="0">
              <a:latin typeface="Arial" charset="0"/>
            </a:endParaRPr>
          </a:p>
          <a:p>
            <a:pPr algn="just" eaLnBrk="1" hangingPunct="1">
              <a:lnSpc>
                <a:spcPct val="150000"/>
              </a:lnSpc>
              <a:spcBef>
                <a:spcPct val="0"/>
              </a:spcBef>
            </a:pPr>
            <a:r>
              <a:rPr lang="es-ES" altLang="es-AR" sz="1600" b="1" dirty="0">
                <a:latin typeface="Arial" charset="0"/>
              </a:rPr>
              <a:t>API 510</a:t>
            </a:r>
            <a:r>
              <a:rPr lang="es-ES" altLang="es-AR" sz="1600" dirty="0">
                <a:latin typeface="Arial" charset="0"/>
              </a:rPr>
              <a:t>  </a:t>
            </a:r>
            <a:r>
              <a:rPr lang="es-ES" altLang="es-AR" sz="1600" dirty="0" err="1">
                <a:latin typeface="Arial" charset="0"/>
              </a:rPr>
              <a:t>Piping</a:t>
            </a:r>
            <a:r>
              <a:rPr lang="es-ES" altLang="es-AR" sz="1600" dirty="0">
                <a:latin typeface="Arial" charset="0"/>
              </a:rPr>
              <a:t> </a:t>
            </a:r>
            <a:r>
              <a:rPr lang="es-ES" altLang="es-AR" sz="1600" dirty="0" err="1">
                <a:latin typeface="Arial" charset="0"/>
              </a:rPr>
              <a:t>Inspection</a:t>
            </a:r>
            <a:r>
              <a:rPr lang="es-ES" altLang="es-AR" sz="1600" dirty="0">
                <a:latin typeface="Arial" charset="0"/>
              </a:rPr>
              <a:t> </a:t>
            </a:r>
            <a:r>
              <a:rPr lang="es-ES" altLang="es-AR" sz="1600" dirty="0" err="1">
                <a:latin typeface="Arial" charset="0"/>
              </a:rPr>
              <a:t>Code</a:t>
            </a:r>
            <a:r>
              <a:rPr lang="es-ES" altLang="es-AR" sz="1600" dirty="0">
                <a:latin typeface="Arial" charset="0"/>
              </a:rPr>
              <a:t>.</a:t>
            </a:r>
            <a:endParaRPr lang="es-AR" altLang="es-AR" sz="1600" dirty="0">
              <a:latin typeface="Arial" charset="0"/>
            </a:endParaRPr>
          </a:p>
          <a:p>
            <a:pPr algn="just" eaLnBrk="1" hangingPunct="1">
              <a:lnSpc>
                <a:spcPct val="150000"/>
              </a:lnSpc>
              <a:spcBef>
                <a:spcPct val="0"/>
              </a:spcBef>
            </a:pPr>
            <a:r>
              <a:rPr lang="en-US" altLang="es-AR" sz="1600" b="1" dirty="0">
                <a:latin typeface="Arial" charset="0"/>
              </a:rPr>
              <a:t>API 570 </a:t>
            </a:r>
            <a:r>
              <a:rPr lang="en-US" altLang="es-AR" sz="1600" dirty="0">
                <a:latin typeface="Arial" charset="0"/>
              </a:rPr>
              <a:t> Inspection, Repair, Alteration, and Rerating of In-Service Piping Systems.</a:t>
            </a:r>
            <a:endParaRPr lang="es-AR" altLang="es-AR" sz="1600" dirty="0">
              <a:latin typeface="Arial" charset="0"/>
            </a:endParaRPr>
          </a:p>
          <a:p>
            <a:pPr algn="just" eaLnBrk="1" hangingPunct="1">
              <a:lnSpc>
                <a:spcPct val="150000"/>
              </a:lnSpc>
              <a:spcBef>
                <a:spcPct val="0"/>
              </a:spcBef>
            </a:pPr>
            <a:r>
              <a:rPr lang="en-US" altLang="es-AR" sz="1600" b="1" dirty="0">
                <a:latin typeface="Arial" charset="0"/>
              </a:rPr>
              <a:t>API 571</a:t>
            </a:r>
            <a:r>
              <a:rPr lang="en-US" altLang="es-AR" sz="1600" dirty="0">
                <a:latin typeface="Arial" charset="0"/>
              </a:rPr>
              <a:t>  Damage Mechanisms Affecting Fixed Equipment in the Refining Industry.</a:t>
            </a:r>
            <a:endParaRPr lang="es-AR" altLang="es-AR" sz="1600" dirty="0">
              <a:latin typeface="Arial" charset="0"/>
            </a:endParaRPr>
          </a:p>
          <a:p>
            <a:pPr algn="just" eaLnBrk="1" hangingPunct="1">
              <a:lnSpc>
                <a:spcPct val="150000"/>
              </a:lnSpc>
              <a:spcBef>
                <a:spcPct val="0"/>
              </a:spcBef>
            </a:pPr>
            <a:r>
              <a:rPr lang="en-US" altLang="es-AR" sz="1600" b="1" dirty="0">
                <a:latin typeface="Arial" charset="0"/>
              </a:rPr>
              <a:t>API 572</a:t>
            </a:r>
            <a:r>
              <a:rPr lang="en-US" altLang="es-AR" sz="1600" dirty="0">
                <a:latin typeface="Arial" charset="0"/>
              </a:rPr>
              <a:t>  Inspection of Pressure Vessels.</a:t>
            </a:r>
            <a:endParaRPr lang="es-AR" altLang="es-AR" sz="1600" dirty="0">
              <a:latin typeface="Arial" charset="0"/>
            </a:endParaRPr>
          </a:p>
          <a:p>
            <a:pPr algn="just" eaLnBrk="1" hangingPunct="1">
              <a:lnSpc>
                <a:spcPct val="150000"/>
              </a:lnSpc>
              <a:spcBef>
                <a:spcPct val="0"/>
              </a:spcBef>
            </a:pPr>
            <a:r>
              <a:rPr lang="en-US" altLang="es-AR" sz="1600" b="1" dirty="0">
                <a:latin typeface="Arial" charset="0"/>
              </a:rPr>
              <a:t>API 653</a:t>
            </a:r>
            <a:r>
              <a:rPr lang="en-US" altLang="es-AR" sz="1600" dirty="0">
                <a:latin typeface="Arial" charset="0"/>
              </a:rPr>
              <a:t>  Tank Inspection, Repair, Alteration, and Reconstruction.</a:t>
            </a:r>
            <a:endParaRPr lang="es-AR" altLang="es-AR" sz="1600" dirty="0">
              <a:latin typeface="Arial" charset="0"/>
            </a:endParaRPr>
          </a:p>
        </p:txBody>
      </p:sp>
      <p:sp>
        <p:nvSpPr>
          <p:cNvPr id="24581" name="2 CuadroTexto"/>
          <p:cNvSpPr txBox="1">
            <a:spLocks noChangeArrowheads="1"/>
          </p:cNvSpPr>
          <p:nvPr/>
        </p:nvSpPr>
        <p:spPr bwMode="auto">
          <a:xfrm>
            <a:off x="2232025" y="895350"/>
            <a:ext cx="46799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BIBLIOGRAFIA</a:t>
            </a:r>
          </a:p>
        </p:txBody>
      </p:sp>
    </p:spTree>
    <p:extLst>
      <p:ext uri="{BB962C8B-B14F-4D97-AF65-F5344CB8AC3E}">
        <p14:creationId xmlns:p14="http://schemas.microsoft.com/office/powerpoint/2010/main" val="113975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3 Imagen" descr="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25604" name="1 Rectángulo"/>
          <p:cNvSpPr>
            <a:spLocks noChangeArrowheads="1"/>
          </p:cNvSpPr>
          <p:nvPr/>
        </p:nvSpPr>
        <p:spPr bwMode="auto">
          <a:xfrm>
            <a:off x="323528" y="3356992"/>
            <a:ext cx="849694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s-ES" sz="1800" b="1" dirty="0"/>
              <a:t>Bernardo </a:t>
            </a:r>
            <a:r>
              <a:rPr lang="es-ES" sz="1800" b="1" dirty="0" err="1"/>
              <a:t>Elósegui</a:t>
            </a:r>
            <a:r>
              <a:rPr lang="es-ES" sz="1800" b="1" dirty="0"/>
              <a:t> -  </a:t>
            </a:r>
            <a:r>
              <a:rPr lang="es-ES" sz="1800" dirty="0"/>
              <a:t>Ingeniero Mecánico. Inspector Certificado API </a:t>
            </a:r>
            <a:r>
              <a:rPr lang="es-ES" sz="1800" dirty="0" smtClean="0"/>
              <a:t>653. Gerente </a:t>
            </a:r>
            <a:r>
              <a:rPr lang="es-ES" sz="1800" dirty="0"/>
              <a:t>de Proyectos en Integridad de Plantas Industriales en GIE </a:t>
            </a:r>
            <a:r>
              <a:rPr lang="es-ES" sz="1800" dirty="0" smtClean="0"/>
              <a:t>S.A</a:t>
            </a:r>
            <a:r>
              <a:rPr lang="es-AR" sz="1800" i="1" dirty="0">
                <a:latin typeface="Arial" charset="0"/>
              </a:rPr>
              <a:t>.</a:t>
            </a:r>
            <a:endParaRPr lang="es-AR" altLang="es-AR" sz="1800" b="1" dirty="0">
              <a:latin typeface="Arial" charset="0"/>
            </a:endParaRPr>
          </a:p>
          <a:p>
            <a:pPr algn="ctr" eaLnBrk="1" hangingPunct="1">
              <a:spcBef>
                <a:spcPct val="0"/>
              </a:spcBef>
              <a:buFontTx/>
              <a:buNone/>
            </a:pPr>
            <a:r>
              <a:rPr lang="es-AR" altLang="es-AR" sz="1800" b="1" i="1" u="sng" dirty="0" smtClean="0">
                <a:solidFill>
                  <a:srgbClr val="002060"/>
                </a:solidFill>
                <a:latin typeface="Arial" charset="0"/>
                <a:hlinkClick r:id="rId3"/>
              </a:rPr>
              <a:t>elosegui@giemdp.com.ar</a:t>
            </a:r>
            <a:endParaRPr lang="es-AR" altLang="es-AR" sz="1800" b="1" i="1" u="sng" dirty="0" smtClean="0">
              <a:solidFill>
                <a:srgbClr val="002060"/>
              </a:solidFill>
              <a:latin typeface="Arial" charset="0"/>
            </a:endParaRPr>
          </a:p>
          <a:p>
            <a:pPr algn="ctr" eaLnBrk="1" hangingPunct="1">
              <a:spcBef>
                <a:spcPct val="0"/>
              </a:spcBef>
              <a:buFontTx/>
              <a:buNone/>
            </a:pPr>
            <a:endParaRPr lang="es-AR" altLang="es-AR" sz="1800" b="1" i="1" u="sng" dirty="0">
              <a:solidFill>
                <a:srgbClr val="002060"/>
              </a:solidFill>
              <a:latin typeface="Arial" charset="0"/>
            </a:endParaRPr>
          </a:p>
          <a:p>
            <a:pPr algn="just" eaLnBrk="1" hangingPunct="1">
              <a:spcBef>
                <a:spcPct val="0"/>
              </a:spcBef>
              <a:buFontTx/>
              <a:buNone/>
            </a:pPr>
            <a:r>
              <a:rPr lang="es-ES" sz="1800" b="1" dirty="0"/>
              <a:t>German </a:t>
            </a:r>
            <a:r>
              <a:rPr lang="es-ES" sz="1800" b="1" dirty="0" err="1" smtClean="0"/>
              <a:t>Azzara</a:t>
            </a:r>
            <a:r>
              <a:rPr lang="es-ES" sz="1800" b="1" dirty="0" smtClean="0"/>
              <a:t> </a:t>
            </a:r>
            <a:r>
              <a:rPr lang="es-ES" sz="1800" b="1" dirty="0"/>
              <a:t>- </a:t>
            </a:r>
            <a:r>
              <a:rPr lang="es-ES" sz="1800" dirty="0"/>
              <a:t>Ingeniero en </a:t>
            </a:r>
            <a:r>
              <a:rPr lang="es-ES" sz="1800" dirty="0" smtClean="0"/>
              <a:t>Materiales. Analista </a:t>
            </a:r>
            <a:r>
              <a:rPr lang="es-ES" sz="1800" dirty="0"/>
              <a:t>en Integridad de Plantas Industriales en GIE S.A</a:t>
            </a:r>
            <a:r>
              <a:rPr lang="es-ES" sz="1800" dirty="0" smtClean="0"/>
              <a:t>.</a:t>
            </a:r>
            <a:endParaRPr lang="es-AR" altLang="es-AR" sz="1800" b="1" i="1" u="sng" dirty="0" smtClean="0">
              <a:solidFill>
                <a:srgbClr val="002060"/>
              </a:solidFill>
              <a:latin typeface="Arial" charset="0"/>
              <a:hlinkClick r:id="rId4"/>
            </a:endParaRPr>
          </a:p>
          <a:p>
            <a:pPr algn="ctr" eaLnBrk="1" hangingPunct="1">
              <a:spcBef>
                <a:spcPct val="0"/>
              </a:spcBef>
              <a:buFontTx/>
              <a:buNone/>
            </a:pPr>
            <a:r>
              <a:rPr lang="es-AR" altLang="es-AR" sz="1800" b="1" i="1" u="sng" dirty="0" smtClean="0">
                <a:solidFill>
                  <a:srgbClr val="002060"/>
                </a:solidFill>
                <a:latin typeface="Arial" charset="0"/>
                <a:hlinkClick r:id="rId4"/>
              </a:rPr>
              <a:t>azzara@giemdp.com.ar</a:t>
            </a:r>
            <a:endParaRPr lang="es-AR" altLang="es-AR" sz="1800" b="1" dirty="0">
              <a:solidFill>
                <a:srgbClr val="002060"/>
              </a:solidFill>
              <a:latin typeface="Arial" charset="0"/>
            </a:endParaRPr>
          </a:p>
          <a:p>
            <a:pPr algn="just" eaLnBrk="1" hangingPunct="1">
              <a:spcBef>
                <a:spcPct val="0"/>
              </a:spcBef>
              <a:buFontTx/>
              <a:buNone/>
            </a:pPr>
            <a:r>
              <a:rPr lang="es-AR" altLang="es-AR" sz="1800" i="1" dirty="0">
                <a:latin typeface="Arial" charset="0"/>
              </a:rPr>
              <a:t> </a:t>
            </a:r>
            <a:endParaRPr lang="es-AR" altLang="es-AR" sz="1800" i="1" dirty="0" smtClean="0">
              <a:latin typeface="Arial" charset="0"/>
            </a:endParaRPr>
          </a:p>
          <a:p>
            <a:pPr algn="just" eaLnBrk="1" hangingPunct="1">
              <a:spcBef>
                <a:spcPct val="0"/>
              </a:spcBef>
              <a:buNone/>
            </a:pPr>
            <a:r>
              <a:rPr lang="es-ES" sz="1800" b="1" dirty="0"/>
              <a:t>Cristian </a:t>
            </a:r>
            <a:r>
              <a:rPr lang="es-ES" sz="1800" b="1" dirty="0" smtClean="0"/>
              <a:t>Molina - </a:t>
            </a:r>
            <a:r>
              <a:rPr lang="es-ES" sz="1800" dirty="0"/>
              <a:t>Ingeniero </a:t>
            </a:r>
            <a:r>
              <a:rPr lang="es-ES" sz="1800" dirty="0" smtClean="0"/>
              <a:t>Industrial. Jefe </a:t>
            </a:r>
            <a:r>
              <a:rPr lang="es-ES" sz="1800" dirty="0"/>
              <a:t>de integridad </a:t>
            </a:r>
            <a:r>
              <a:rPr lang="es-ES" sz="1800" dirty="0" smtClean="0"/>
              <a:t>de instalaciones del Área </a:t>
            </a:r>
            <a:r>
              <a:rPr lang="es-ES" sz="1800" dirty="0"/>
              <a:t>Magallanes en </a:t>
            </a:r>
            <a:r>
              <a:rPr lang="es-ES" sz="1800" dirty="0" err="1"/>
              <a:t>Enap</a:t>
            </a:r>
            <a:r>
              <a:rPr lang="es-ES" sz="1800" dirty="0"/>
              <a:t> </a:t>
            </a:r>
            <a:r>
              <a:rPr lang="es-ES" sz="1800" dirty="0" err="1" smtClean="0"/>
              <a:t>Sipetrol</a:t>
            </a:r>
            <a:r>
              <a:rPr lang="es-ES" sz="1800" dirty="0" smtClean="0"/>
              <a:t> S.A. </a:t>
            </a:r>
            <a:endParaRPr lang="es-AR" altLang="es-AR" sz="1800" b="1" dirty="0">
              <a:latin typeface="Arial" charset="0"/>
            </a:endParaRPr>
          </a:p>
          <a:p>
            <a:pPr algn="ctr" eaLnBrk="1" hangingPunct="1">
              <a:spcBef>
                <a:spcPct val="0"/>
              </a:spcBef>
              <a:buFontTx/>
              <a:buNone/>
            </a:pPr>
            <a:r>
              <a:rPr lang="en-US" altLang="es-AR" sz="1800" b="1" i="1" u="sng" dirty="0" smtClean="0">
                <a:solidFill>
                  <a:srgbClr val="002060"/>
                </a:solidFill>
                <a:latin typeface="Arial" charset="0"/>
                <a:hlinkClick r:id="rId5"/>
              </a:rPr>
              <a:t>cristian.molina@enapsipetrol.com.ar</a:t>
            </a:r>
            <a:endParaRPr lang="es-AR" altLang="es-AR" sz="1800" b="1" dirty="0">
              <a:solidFill>
                <a:srgbClr val="002060"/>
              </a:solidFill>
              <a:latin typeface="Arial" charset="0"/>
            </a:endParaRPr>
          </a:p>
        </p:txBody>
      </p:sp>
      <p:pic>
        <p:nvPicPr>
          <p:cNvPr id="25605" name="1 Imagen" descr="logo chic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85053" y="1412776"/>
            <a:ext cx="24479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3" descr="ANd9GcQAtSOCy9VvEVYHK0gH95l6owY3jZ5jAqE4EXnNcHz-s7HgL-wW_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64050" y="1412776"/>
            <a:ext cx="35877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236539" y="2697965"/>
            <a:ext cx="2420278" cy="369332"/>
          </a:xfrm>
          <a:prstGeom prst="rect">
            <a:avLst/>
          </a:prstGeom>
        </p:spPr>
        <p:txBody>
          <a:bodyPr wrap="none">
            <a:spAutoFit/>
          </a:bodyPr>
          <a:lstStyle/>
          <a:p>
            <a:pPr algn="ctr"/>
            <a:r>
              <a:rPr lang="es-AR" altLang="es-AR" b="1" i="1" dirty="0"/>
              <a:t>www.giemdp.com.ar</a:t>
            </a:r>
            <a:endParaRPr lang="es-AR" altLang="es-AR" b="1" dirty="0"/>
          </a:p>
        </p:txBody>
      </p:sp>
      <p:sp>
        <p:nvSpPr>
          <p:cNvPr id="3" name="2 Rectángulo"/>
          <p:cNvSpPr/>
          <p:nvPr/>
        </p:nvSpPr>
        <p:spPr>
          <a:xfrm>
            <a:off x="5041374" y="2687655"/>
            <a:ext cx="2433102" cy="369332"/>
          </a:xfrm>
          <a:prstGeom prst="rect">
            <a:avLst/>
          </a:prstGeom>
        </p:spPr>
        <p:txBody>
          <a:bodyPr wrap="none">
            <a:spAutoFit/>
          </a:bodyPr>
          <a:lstStyle/>
          <a:p>
            <a:pPr algn="ctr"/>
            <a:r>
              <a:rPr lang="en-US" altLang="es-AR" b="1" i="1" dirty="0"/>
              <a:t>www.sipetrol.com.ar</a:t>
            </a:r>
            <a:endParaRPr lang="es-AR" altLang="es-AR"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4100" name="Picture 11" descr="P102059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625" y="4637088"/>
            <a:ext cx="2376488" cy="209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12" descr="C:\Users\Usuario\Documents\magallanes_380x560.jpg"/>
          <p:cNvPicPr>
            <a:picLocks noChangeAspect="1" noChangeArrowheads="1"/>
          </p:cNvPicPr>
          <p:nvPr/>
        </p:nvPicPr>
        <p:blipFill>
          <a:blip r:embed="rId5">
            <a:extLst>
              <a:ext uri="{28A0092B-C50C-407E-A947-70E740481C1C}">
                <a14:useLocalDpi xmlns:a14="http://schemas.microsoft.com/office/drawing/2010/main" val="0"/>
              </a:ext>
            </a:extLst>
          </a:blip>
          <a:srcRect l="3094" t="1903" r="3258" b="52560"/>
          <a:stretch>
            <a:fillRect/>
          </a:stretch>
        </p:blipFill>
        <p:spPr bwMode="auto">
          <a:xfrm>
            <a:off x="6230938" y="4710113"/>
            <a:ext cx="2519362"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13"/>
          <p:cNvPicPr>
            <a:picLocks noChangeAspect="1" noChangeArrowheads="1"/>
          </p:cNvPicPr>
          <p:nvPr/>
        </p:nvPicPr>
        <p:blipFill>
          <a:blip r:embed="rId6">
            <a:extLst>
              <a:ext uri="{28A0092B-C50C-407E-A947-70E740481C1C}">
                <a14:useLocalDpi xmlns:a14="http://schemas.microsoft.com/office/drawing/2010/main" val="0"/>
              </a:ext>
            </a:extLst>
          </a:blip>
          <a:srcRect l="43994" t="16193" r="17889" b="12411"/>
          <a:stretch>
            <a:fillRect/>
          </a:stretch>
        </p:blipFill>
        <p:spPr bwMode="auto">
          <a:xfrm>
            <a:off x="444500" y="992188"/>
            <a:ext cx="249555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Imagen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6438" y="3430588"/>
            <a:ext cx="2881312" cy="252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p:cNvSpPr/>
          <p:nvPr/>
        </p:nvSpPr>
        <p:spPr>
          <a:xfrm>
            <a:off x="1377950" y="2997200"/>
            <a:ext cx="457200" cy="43180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0" name="9 Rectángulo"/>
          <p:cNvSpPr/>
          <p:nvPr/>
        </p:nvSpPr>
        <p:spPr>
          <a:xfrm>
            <a:off x="3246438" y="3430588"/>
            <a:ext cx="2881312" cy="251936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cxnSp>
        <p:nvCxnSpPr>
          <p:cNvPr id="12" name="11 Conector recto"/>
          <p:cNvCxnSpPr/>
          <p:nvPr/>
        </p:nvCxnSpPr>
        <p:spPr>
          <a:xfrm>
            <a:off x="1835150" y="2997200"/>
            <a:ext cx="4292600" cy="43180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a:off x="1408113" y="2997200"/>
            <a:ext cx="1838325" cy="43338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15 Conector recto"/>
          <p:cNvCxnSpPr/>
          <p:nvPr/>
        </p:nvCxnSpPr>
        <p:spPr>
          <a:xfrm>
            <a:off x="1835150" y="3429000"/>
            <a:ext cx="1411288" cy="87947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1" name="20 Elipse"/>
          <p:cNvSpPr/>
          <p:nvPr/>
        </p:nvSpPr>
        <p:spPr>
          <a:xfrm>
            <a:off x="5124450" y="4530725"/>
            <a:ext cx="360363" cy="360363"/>
          </a:xfrm>
          <a:prstGeom prst="ellipse">
            <a:avLst/>
          </a:prstGeom>
          <a:noFill/>
          <a:ln>
            <a:solidFill>
              <a:srgbClr val="163A1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2" name="21 Flecha doblada"/>
          <p:cNvSpPr/>
          <p:nvPr/>
        </p:nvSpPr>
        <p:spPr>
          <a:xfrm rot="5400000">
            <a:off x="6338888" y="3860800"/>
            <a:ext cx="1295400" cy="1511300"/>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tx1"/>
              </a:solidFill>
            </a:endParaRPr>
          </a:p>
        </p:txBody>
      </p:sp>
      <p:sp>
        <p:nvSpPr>
          <p:cNvPr id="23" name="22 Flecha doblada"/>
          <p:cNvSpPr/>
          <p:nvPr/>
        </p:nvSpPr>
        <p:spPr>
          <a:xfrm rot="5400000" flipV="1">
            <a:off x="1620838" y="3940175"/>
            <a:ext cx="1296987" cy="1439863"/>
          </a:xfrm>
          <a:prstGeom prst="bentArrow">
            <a:avLst>
              <a:gd name="adj1" fmla="val 25000"/>
              <a:gd name="adj2" fmla="val 25000"/>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solidFill>
                <a:schemeClr val="tx1"/>
              </a:solidFill>
            </a:endParaRPr>
          </a:p>
        </p:txBody>
      </p:sp>
      <p:sp>
        <p:nvSpPr>
          <p:cNvPr id="24" name="23 Flecha izquierda, derecha y arriba"/>
          <p:cNvSpPr/>
          <p:nvPr/>
        </p:nvSpPr>
        <p:spPr>
          <a:xfrm>
            <a:off x="3216275" y="5276850"/>
            <a:ext cx="2881313" cy="1512888"/>
          </a:xfrm>
          <a:prstGeom prst="leftRigh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cxnSp>
        <p:nvCxnSpPr>
          <p:cNvPr id="20" name="19 Conector recto"/>
          <p:cNvCxnSpPr/>
          <p:nvPr/>
        </p:nvCxnSpPr>
        <p:spPr>
          <a:xfrm>
            <a:off x="1377950" y="3430588"/>
            <a:ext cx="1868488" cy="251936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114" name="4 CuadroTexto"/>
          <p:cNvSpPr txBox="1">
            <a:spLocks noChangeArrowheads="1"/>
          </p:cNvSpPr>
          <p:nvPr/>
        </p:nvSpPr>
        <p:spPr bwMode="auto">
          <a:xfrm>
            <a:off x="2212281" y="761206"/>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INTRODUCCIÓN</a:t>
            </a:r>
          </a:p>
        </p:txBody>
      </p:sp>
      <p:sp>
        <p:nvSpPr>
          <p:cNvPr id="17" name="16 CuadroTexto"/>
          <p:cNvSpPr txBox="1"/>
          <p:nvPr/>
        </p:nvSpPr>
        <p:spPr>
          <a:xfrm>
            <a:off x="3914229" y="2495495"/>
            <a:ext cx="4736059" cy="523220"/>
          </a:xfrm>
          <a:prstGeom prst="rect">
            <a:avLst/>
          </a:prstGeom>
          <a:noFill/>
        </p:spPr>
        <p:txBody>
          <a:bodyPr wrap="square">
            <a:spAutoFit/>
          </a:bodyPr>
          <a:lstStyle/>
          <a:p>
            <a:pPr marL="342900" indent="-342900">
              <a:buFont typeface="+mj-lt"/>
              <a:buAutoNum type="alphaUcPeriod"/>
              <a:defRPr/>
            </a:pPr>
            <a:r>
              <a:rPr lang="es-AR" sz="1400" b="1" dirty="0" smtClean="0"/>
              <a:t>5 </a:t>
            </a:r>
            <a:r>
              <a:rPr lang="es-AR" sz="1400" b="1" dirty="0"/>
              <a:t>Plataformas de extracción Off-Shore</a:t>
            </a:r>
          </a:p>
          <a:p>
            <a:pPr marL="342900" indent="-342900">
              <a:buFont typeface="+mj-lt"/>
              <a:buAutoNum type="alphaUcPeriod"/>
              <a:defRPr/>
            </a:pPr>
            <a:r>
              <a:rPr lang="es-AR" sz="1400" b="1" dirty="0"/>
              <a:t>1 Batería de Recepción </a:t>
            </a:r>
            <a:r>
              <a:rPr lang="es-AR" sz="1400" b="1" dirty="0" err="1" smtClean="0"/>
              <a:t>On</a:t>
            </a:r>
            <a:r>
              <a:rPr lang="es-AR" sz="1400" b="1" dirty="0" smtClean="0"/>
              <a:t>-Shore</a:t>
            </a:r>
          </a:p>
        </p:txBody>
      </p:sp>
      <p:sp>
        <p:nvSpPr>
          <p:cNvPr id="4116" name="17 CuadroTexto"/>
          <p:cNvSpPr txBox="1">
            <a:spLocks noChangeArrowheads="1"/>
          </p:cNvSpPr>
          <p:nvPr/>
        </p:nvSpPr>
        <p:spPr bwMode="auto">
          <a:xfrm>
            <a:off x="798513" y="4189413"/>
            <a:ext cx="4333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altLang="es-AR" b="1"/>
              <a:t>A.</a:t>
            </a:r>
          </a:p>
        </p:txBody>
      </p:sp>
      <p:sp>
        <p:nvSpPr>
          <p:cNvPr id="4117" name="30 CuadroTexto"/>
          <p:cNvSpPr txBox="1">
            <a:spLocks noChangeArrowheads="1"/>
          </p:cNvSpPr>
          <p:nvPr/>
        </p:nvSpPr>
        <p:spPr bwMode="auto">
          <a:xfrm>
            <a:off x="8216900" y="4308475"/>
            <a:ext cx="433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altLang="es-AR" b="1"/>
              <a:t>B.</a:t>
            </a:r>
          </a:p>
        </p:txBody>
      </p:sp>
      <p:sp>
        <p:nvSpPr>
          <p:cNvPr id="4118" name="4095 Rectángulo"/>
          <p:cNvSpPr>
            <a:spLocks noChangeArrowheads="1"/>
          </p:cNvSpPr>
          <p:nvPr/>
        </p:nvSpPr>
        <p:spPr bwMode="auto">
          <a:xfrm>
            <a:off x="2996191" y="1233598"/>
            <a:ext cx="600868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altLang="es-AR" sz="1600" dirty="0" smtClean="0"/>
              <a:t>El </a:t>
            </a:r>
            <a:r>
              <a:rPr lang="es-ES" altLang="es-AR" sz="1600" dirty="0"/>
              <a:t>yacimiento </a:t>
            </a:r>
            <a:r>
              <a:rPr lang="es-ES" altLang="es-AR" sz="1600" dirty="0" smtClean="0"/>
              <a:t>Off-shore </a:t>
            </a:r>
            <a:r>
              <a:rPr lang="es-ES" altLang="es-AR" sz="1600" dirty="0"/>
              <a:t>Área Magallanes se encuentra en la desembocadura atlántica del Estrecho de </a:t>
            </a:r>
            <a:r>
              <a:rPr lang="es-ES" altLang="es-AR" sz="1600" dirty="0" smtClean="0"/>
              <a:t>Magallanes. Operado por </a:t>
            </a:r>
            <a:r>
              <a:rPr lang="es-ES" altLang="es-AR" sz="1600" dirty="0" err="1" smtClean="0"/>
              <a:t>Enap</a:t>
            </a:r>
            <a:r>
              <a:rPr lang="es-ES" altLang="es-AR" sz="1600" dirty="0" smtClean="0"/>
              <a:t> </a:t>
            </a:r>
            <a:r>
              <a:rPr lang="es-ES" altLang="es-AR" sz="1600" dirty="0" err="1" smtClean="0"/>
              <a:t>Sipetrol</a:t>
            </a:r>
            <a:r>
              <a:rPr lang="es-ES" altLang="es-AR" sz="1600" dirty="0" smtClean="0"/>
              <a:t> Argentina desde 1994, resulta la mayor operación Off-shore de Argentina</a:t>
            </a:r>
            <a:endParaRPr lang="es-AR" altLang="es-AR" sz="1600" b="1" dirty="0"/>
          </a:p>
        </p:txBody>
      </p:sp>
      <p:sp>
        <p:nvSpPr>
          <p:cNvPr id="41" name="40 Elipse"/>
          <p:cNvSpPr/>
          <p:nvPr/>
        </p:nvSpPr>
        <p:spPr>
          <a:xfrm>
            <a:off x="5076825" y="4492625"/>
            <a:ext cx="455613" cy="438150"/>
          </a:xfrm>
          <a:prstGeom prst="ellipse">
            <a:avLst/>
          </a:prstGeom>
          <a:noFill/>
          <a:ln>
            <a:solidFill>
              <a:srgbClr val="0F671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42" name="41 Elipse"/>
          <p:cNvSpPr/>
          <p:nvPr/>
        </p:nvSpPr>
        <p:spPr>
          <a:xfrm>
            <a:off x="5037138" y="4448175"/>
            <a:ext cx="536575" cy="5254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5124"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0091" y="1516633"/>
            <a:ext cx="5252472" cy="2087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Diagrama 1"/>
          <p:cNvPicPr>
            <a:picLocks noChangeArrowheads="1"/>
          </p:cNvPicPr>
          <p:nvPr/>
        </p:nvPicPr>
        <p:blipFill>
          <a:blip r:embed="rId5">
            <a:extLst>
              <a:ext uri="{28A0092B-C50C-407E-A947-70E740481C1C}">
                <a14:useLocalDpi xmlns:a14="http://schemas.microsoft.com/office/drawing/2010/main" val="0"/>
              </a:ext>
            </a:extLst>
          </a:blip>
          <a:srcRect l="-13503" r="-13316"/>
          <a:stretch>
            <a:fillRect/>
          </a:stretch>
        </p:blipFill>
        <p:spPr bwMode="auto">
          <a:xfrm>
            <a:off x="136708" y="3703839"/>
            <a:ext cx="4291275" cy="2704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4 CuadroTexto"/>
          <p:cNvSpPr txBox="1">
            <a:spLocks noChangeArrowheads="1"/>
          </p:cNvSpPr>
          <p:nvPr/>
        </p:nvSpPr>
        <p:spPr bwMode="auto">
          <a:xfrm>
            <a:off x="2195513" y="889000"/>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INTRODUCCIÓN</a:t>
            </a:r>
          </a:p>
        </p:txBody>
      </p:sp>
      <p:sp>
        <p:nvSpPr>
          <p:cNvPr id="3" name="2 CuadroTexto"/>
          <p:cNvSpPr txBox="1"/>
          <p:nvPr/>
        </p:nvSpPr>
        <p:spPr>
          <a:xfrm>
            <a:off x="3455876" y="4069258"/>
            <a:ext cx="5976664" cy="2308324"/>
          </a:xfrm>
          <a:prstGeom prst="rect">
            <a:avLst/>
          </a:prstGeom>
          <a:noFill/>
        </p:spPr>
        <p:txBody>
          <a:bodyPr wrap="square" rtlCol="0">
            <a:spAutoFit/>
          </a:bodyPr>
          <a:lstStyle/>
          <a:p>
            <a:pPr algn="ctr"/>
            <a:r>
              <a:rPr lang="es-AR" sz="1600" dirty="0" smtClean="0"/>
              <a:t>Objetivo</a:t>
            </a:r>
          </a:p>
          <a:p>
            <a:pPr algn="ctr"/>
            <a:endParaRPr lang="es-AR" sz="1600" dirty="0" smtClean="0"/>
          </a:p>
          <a:p>
            <a:pPr marL="285750" indent="-285750" algn="ctr">
              <a:buFont typeface="Arial" panose="020B0604020202020204" pitchFamily="34" charset="0"/>
              <a:buChar char="•"/>
            </a:pPr>
            <a:r>
              <a:rPr lang="es-AR" sz="1600" dirty="0" smtClean="0"/>
              <a:t>Priorizar los planes de:</a:t>
            </a:r>
          </a:p>
          <a:p>
            <a:pPr algn="ctr"/>
            <a:endParaRPr lang="es-AR" sz="1600" dirty="0" smtClean="0"/>
          </a:p>
          <a:p>
            <a:pPr algn="ctr"/>
            <a:r>
              <a:rPr lang="es-AR" sz="1600" b="1" dirty="0" smtClean="0"/>
              <a:t>Mantenimiento</a:t>
            </a:r>
          </a:p>
          <a:p>
            <a:pPr algn="ctr"/>
            <a:r>
              <a:rPr lang="es-AR" sz="1600" b="1" dirty="0" smtClean="0"/>
              <a:t>Calibración</a:t>
            </a:r>
          </a:p>
          <a:p>
            <a:pPr algn="ctr"/>
            <a:r>
              <a:rPr lang="es-AR" sz="1600" b="1" dirty="0" smtClean="0"/>
              <a:t>Inspección</a:t>
            </a:r>
          </a:p>
          <a:p>
            <a:pPr algn="ctr"/>
            <a:endParaRPr lang="es-AR" sz="1600" dirty="0" smtClean="0"/>
          </a:p>
          <a:p>
            <a:pPr marL="285750" indent="-285750" algn="ctr">
              <a:buFont typeface="Arial" panose="020B0604020202020204" pitchFamily="34" charset="0"/>
              <a:buChar char="•"/>
            </a:pPr>
            <a:r>
              <a:rPr lang="es-AR" sz="1600" dirty="0" smtClean="0"/>
              <a:t>Definir frecuencia máxima entre calibraciones</a:t>
            </a:r>
            <a:endParaRPr lang="es-AR" sz="1600" dirty="0"/>
          </a:p>
        </p:txBody>
      </p:sp>
      <p:sp>
        <p:nvSpPr>
          <p:cNvPr id="4" name="3 Rectángulo"/>
          <p:cNvSpPr/>
          <p:nvPr/>
        </p:nvSpPr>
        <p:spPr>
          <a:xfrm>
            <a:off x="418388" y="1844824"/>
            <a:ext cx="3037488" cy="1200329"/>
          </a:xfrm>
          <a:prstGeom prst="rect">
            <a:avLst/>
          </a:prstGeom>
        </p:spPr>
        <p:txBody>
          <a:bodyPr wrap="square">
            <a:spAutoFit/>
          </a:bodyPr>
          <a:lstStyle/>
          <a:p>
            <a:pPr algn="ctr"/>
            <a:r>
              <a:rPr lang="es-ES" altLang="es-AR" b="1" dirty="0"/>
              <a:t>I</a:t>
            </a:r>
            <a:r>
              <a:rPr lang="es-ES" altLang="es-AR" b="1" dirty="0" smtClean="0"/>
              <a:t>ncertidumbre en la probabilidad de falla de las PSV al momento de requerirse su activación</a:t>
            </a:r>
            <a:endParaRPr lang="es-AR"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952853765"/>
              </p:ext>
            </p:extLst>
          </p:nvPr>
        </p:nvGraphicFramePr>
        <p:xfrm>
          <a:off x="459711" y="1298675"/>
          <a:ext cx="8551044" cy="6856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3 Imagen" descr="logo.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6149" name="4 CuadroTexto"/>
          <p:cNvSpPr txBox="1">
            <a:spLocks noChangeArrowheads="1"/>
          </p:cNvSpPr>
          <p:nvPr/>
        </p:nvSpPr>
        <p:spPr bwMode="auto">
          <a:xfrm>
            <a:off x="2195512" y="836712"/>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DESARROLLO</a:t>
            </a:r>
          </a:p>
        </p:txBody>
      </p:sp>
      <p:sp>
        <p:nvSpPr>
          <p:cNvPr id="2" name="1 Rectángulo"/>
          <p:cNvSpPr/>
          <p:nvPr/>
        </p:nvSpPr>
        <p:spPr>
          <a:xfrm>
            <a:off x="125412" y="1300153"/>
            <a:ext cx="8893175" cy="2123658"/>
          </a:xfrm>
          <a:prstGeom prst="rect">
            <a:avLst/>
          </a:prstGeom>
        </p:spPr>
        <p:txBody>
          <a:bodyPr>
            <a:spAutoFit/>
          </a:bodyPr>
          <a:lstStyle/>
          <a:p>
            <a:pPr>
              <a:defRPr/>
            </a:pPr>
            <a:r>
              <a:rPr lang="es-ES" sz="1600" dirty="0"/>
              <a:t> </a:t>
            </a:r>
            <a:endParaRPr lang="es-AR" sz="1600" dirty="0"/>
          </a:p>
          <a:p>
            <a:pPr algn="just">
              <a:defRPr/>
            </a:pPr>
            <a:r>
              <a:rPr lang="es-ES" sz="1600" dirty="0"/>
              <a:t>Aplicación de un plan de gestión de mantenimiento mediante un Análisis de Riesgo que permita programar de manera eficiente:</a:t>
            </a:r>
          </a:p>
          <a:p>
            <a:pPr algn="just">
              <a:defRPr/>
            </a:pPr>
            <a:endParaRPr lang="es-ES" sz="1600" dirty="0"/>
          </a:p>
          <a:p>
            <a:pPr marL="285750" indent="-285750" algn="just">
              <a:buFont typeface="Arial" panose="020B0604020202020204" pitchFamily="34" charset="0"/>
              <a:buChar char="•"/>
              <a:defRPr/>
            </a:pPr>
            <a:r>
              <a:rPr lang="es-VE" sz="1600" b="1" dirty="0"/>
              <a:t>La ejecución del servicio de calibración e inspección de las PSV</a:t>
            </a:r>
          </a:p>
          <a:p>
            <a:pPr marL="285750" indent="-285750" algn="just">
              <a:buFont typeface="Arial" panose="020B0604020202020204" pitchFamily="34" charset="0"/>
              <a:buChar char="•"/>
              <a:defRPr/>
            </a:pPr>
            <a:r>
              <a:rPr lang="es-VE" sz="1600" b="1" dirty="0"/>
              <a:t>Registro en el sistema de gestión de activos</a:t>
            </a:r>
          </a:p>
          <a:p>
            <a:pPr marL="285750" indent="-285750" algn="just">
              <a:buFont typeface="Arial" panose="020B0604020202020204" pitchFamily="34" charset="0"/>
              <a:buChar char="•"/>
              <a:defRPr/>
            </a:pPr>
            <a:r>
              <a:rPr lang="es-VE" sz="1600" b="1" dirty="0"/>
              <a:t>Manejo de las estadísticas en cuanto a tendencias de mecanismos de deterioro</a:t>
            </a:r>
          </a:p>
          <a:p>
            <a:pPr marL="285750" indent="-285750" algn="just">
              <a:buFont typeface="Arial" panose="020B0604020202020204" pitchFamily="34" charset="0"/>
              <a:buChar char="•"/>
              <a:defRPr/>
            </a:pPr>
            <a:r>
              <a:rPr lang="es-VE" sz="1600" b="1" dirty="0"/>
              <a:t>Manejo de las estadísticas en cuanto a niveles de confiabilidad de los dispositivos</a:t>
            </a:r>
            <a:endParaRPr lang="es-AR" sz="1600" b="1" dirty="0"/>
          </a:p>
        </p:txBody>
      </p:sp>
      <p:sp>
        <p:nvSpPr>
          <p:cNvPr id="6151" name="2 CuadroTexto"/>
          <p:cNvSpPr txBox="1">
            <a:spLocks noChangeArrowheads="1"/>
          </p:cNvSpPr>
          <p:nvPr/>
        </p:nvSpPr>
        <p:spPr bwMode="auto">
          <a:xfrm>
            <a:off x="459711" y="3573016"/>
            <a:ext cx="3095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s-AR" altLang="es-AR" dirty="0"/>
              <a:t>Etapas del proceso</a:t>
            </a:r>
          </a:p>
        </p:txBody>
      </p:sp>
      <p:sp>
        <p:nvSpPr>
          <p:cNvPr id="3" name="2 Flecha doblada"/>
          <p:cNvSpPr/>
          <p:nvPr/>
        </p:nvSpPr>
        <p:spPr>
          <a:xfrm rot="10800000">
            <a:off x="6444208" y="5283166"/>
            <a:ext cx="1728192" cy="1223466"/>
          </a:xfrm>
          <a:prstGeom prst="bentArrow">
            <a:avLst>
              <a:gd name="adj1" fmla="val 25000"/>
              <a:gd name="adj2" fmla="val 262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9" name="8 Flecha doblada"/>
          <p:cNvSpPr/>
          <p:nvPr/>
        </p:nvSpPr>
        <p:spPr>
          <a:xfrm rot="16200000">
            <a:off x="2846752" y="4938221"/>
            <a:ext cx="1218249" cy="1656183"/>
          </a:xfrm>
          <a:prstGeom prst="bentArrow">
            <a:avLst>
              <a:gd name="adj1" fmla="val 25000"/>
              <a:gd name="adj2" fmla="val 26267"/>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graphicFrame>
        <p:nvGraphicFramePr>
          <p:cNvPr id="5" name="4 Diagrama"/>
          <p:cNvGraphicFramePr/>
          <p:nvPr>
            <p:extLst>
              <p:ext uri="{D42A27DB-BD31-4B8C-83A1-F6EECF244321}">
                <p14:modId xmlns:p14="http://schemas.microsoft.com/office/powerpoint/2010/main" val="2846998927"/>
              </p:ext>
            </p:extLst>
          </p:nvPr>
        </p:nvGraphicFramePr>
        <p:xfrm>
          <a:off x="4499992" y="5589240"/>
          <a:ext cx="1859869" cy="10958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7172" name="Imagen 1"/>
          <p:cNvPicPr>
            <a:picLocks noChangeAspect="1" noChangeArrowheads="1"/>
          </p:cNvPicPr>
          <p:nvPr/>
        </p:nvPicPr>
        <p:blipFill>
          <a:blip r:embed="rId4">
            <a:extLst>
              <a:ext uri="{28A0092B-C50C-407E-A947-70E740481C1C}">
                <a14:useLocalDpi xmlns:a14="http://schemas.microsoft.com/office/drawing/2010/main" val="0"/>
              </a:ext>
            </a:extLst>
          </a:blip>
          <a:srcRect l="20850" t="25665" r="39742" b="8739"/>
          <a:stretch>
            <a:fillRect/>
          </a:stretch>
        </p:blipFill>
        <p:spPr bwMode="auto">
          <a:xfrm>
            <a:off x="5123544" y="1700808"/>
            <a:ext cx="3649884" cy="342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4 CuadroTexto"/>
          <p:cNvSpPr txBox="1">
            <a:spLocks noChangeArrowheads="1"/>
          </p:cNvSpPr>
          <p:nvPr/>
        </p:nvSpPr>
        <p:spPr bwMode="auto">
          <a:xfrm>
            <a:off x="2195511" y="836712"/>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RELEVAMIENTO EN CAMPO</a:t>
            </a:r>
          </a:p>
        </p:txBody>
      </p:sp>
      <p:sp>
        <p:nvSpPr>
          <p:cNvPr id="3" name="2 CuadroTexto"/>
          <p:cNvSpPr txBox="1"/>
          <p:nvPr/>
        </p:nvSpPr>
        <p:spPr>
          <a:xfrm>
            <a:off x="323528" y="1700808"/>
            <a:ext cx="4451350" cy="2585323"/>
          </a:xfrm>
          <a:prstGeom prst="rect">
            <a:avLst/>
          </a:prstGeom>
          <a:noFill/>
        </p:spPr>
        <p:txBody>
          <a:bodyPr>
            <a:spAutoFit/>
          </a:bodyPr>
          <a:lstStyle/>
          <a:p>
            <a:pPr>
              <a:defRPr/>
            </a:pPr>
            <a:r>
              <a:rPr lang="es-AR" dirty="0"/>
              <a:t>Tareas realizadas en el año 2012:</a:t>
            </a:r>
          </a:p>
          <a:p>
            <a:pPr>
              <a:defRPr/>
            </a:pPr>
            <a:endParaRPr lang="es-AR" dirty="0"/>
          </a:p>
          <a:p>
            <a:pPr marL="285750" indent="-285750" algn="just">
              <a:buFont typeface="Arial" panose="020B0604020202020204" pitchFamily="34" charset="0"/>
              <a:buChar char="•"/>
              <a:defRPr/>
            </a:pPr>
            <a:r>
              <a:rPr lang="es-AR" sz="1400" dirty="0"/>
              <a:t>Relevar los dispositivos </a:t>
            </a:r>
            <a:r>
              <a:rPr lang="es-AR" sz="1400" dirty="0" smtClean="0"/>
              <a:t>existentes</a:t>
            </a:r>
            <a:endParaRPr lang="es-AR" sz="1400" dirty="0"/>
          </a:p>
          <a:p>
            <a:pPr marL="285750" indent="-285750" algn="just">
              <a:buFont typeface="Arial" panose="020B0604020202020204" pitchFamily="34" charset="0"/>
              <a:buChar char="•"/>
              <a:defRPr/>
            </a:pPr>
            <a:r>
              <a:rPr lang="es-AR" sz="1400" dirty="0"/>
              <a:t>Constatar su ubicación respecto de los planos </a:t>
            </a:r>
            <a:r>
              <a:rPr lang="es-AR" sz="1400" dirty="0" smtClean="0"/>
              <a:t>P&amp;ID</a:t>
            </a:r>
            <a:endParaRPr lang="es-AR" sz="1400" dirty="0"/>
          </a:p>
          <a:p>
            <a:pPr marL="285750" indent="-285750" algn="just">
              <a:buFont typeface="Arial" panose="020B0604020202020204" pitchFamily="34" charset="0"/>
              <a:buChar char="•"/>
              <a:defRPr/>
            </a:pPr>
            <a:r>
              <a:rPr lang="es-AR" sz="1400" dirty="0"/>
              <a:t>Identificar la última </a:t>
            </a:r>
            <a:r>
              <a:rPr lang="es-AR" sz="1400" dirty="0" smtClean="0"/>
              <a:t>calibración</a:t>
            </a:r>
            <a:endParaRPr lang="es-AR" sz="1400" dirty="0"/>
          </a:p>
          <a:p>
            <a:pPr marL="285750" indent="-285750" algn="just">
              <a:buFont typeface="Arial" panose="020B0604020202020204" pitchFamily="34" charset="0"/>
              <a:buChar char="•"/>
              <a:defRPr/>
            </a:pPr>
            <a:r>
              <a:rPr lang="es-AR" sz="1400" dirty="0"/>
              <a:t>Relevar dimensiones de cada una de las </a:t>
            </a:r>
            <a:r>
              <a:rPr lang="es-AR" sz="1400" dirty="0" smtClean="0"/>
              <a:t>válvulas</a:t>
            </a:r>
            <a:endParaRPr lang="es-AR" sz="1400" dirty="0"/>
          </a:p>
          <a:p>
            <a:pPr marL="285750" indent="-285750" algn="just">
              <a:buFont typeface="Arial" panose="020B0604020202020204" pitchFamily="34" charset="0"/>
              <a:buChar char="•"/>
              <a:defRPr/>
            </a:pPr>
            <a:r>
              <a:rPr lang="es-AR" sz="1400" dirty="0"/>
              <a:t>Comparar con el inventario de dispositivos creados en el sistema de gestión </a:t>
            </a:r>
            <a:r>
              <a:rPr lang="es-AR" sz="1400" dirty="0" smtClean="0"/>
              <a:t>SAP</a:t>
            </a:r>
            <a:endParaRPr lang="es-AR" sz="1400" dirty="0"/>
          </a:p>
          <a:p>
            <a:pPr marL="285750" indent="-285750" algn="just">
              <a:buFont typeface="Arial" panose="020B0604020202020204" pitchFamily="34" charset="0"/>
              <a:buChar char="•"/>
              <a:defRPr/>
            </a:pPr>
            <a:r>
              <a:rPr lang="es-AR" sz="1400" dirty="0"/>
              <a:t>Obtener todo el historial de calibraciones y mantenimiento en </a:t>
            </a:r>
            <a:r>
              <a:rPr lang="es-AR" sz="1400" dirty="0" smtClean="0"/>
              <a:t>SAP</a:t>
            </a:r>
            <a:endParaRPr lang="es-AR" sz="1400" dirty="0"/>
          </a:p>
        </p:txBody>
      </p:sp>
      <p:graphicFrame>
        <p:nvGraphicFramePr>
          <p:cNvPr id="8" name="1 Gráfico"/>
          <p:cNvGraphicFramePr>
            <a:graphicFrameLocks/>
          </p:cNvGraphicFramePr>
          <p:nvPr>
            <p:extLst>
              <p:ext uri="{D42A27DB-BD31-4B8C-83A1-F6EECF244321}">
                <p14:modId xmlns:p14="http://schemas.microsoft.com/office/powerpoint/2010/main" val="3473620422"/>
              </p:ext>
            </p:extLst>
          </p:nvPr>
        </p:nvGraphicFramePr>
        <p:xfrm>
          <a:off x="354400" y="4286130"/>
          <a:ext cx="4572000" cy="260614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8196" name="Diagrama 1"/>
          <p:cNvPicPr>
            <a:picLocks noChangeArrowheads="1"/>
          </p:cNvPicPr>
          <p:nvPr/>
        </p:nvPicPr>
        <p:blipFill>
          <a:blip r:embed="rId4">
            <a:extLst>
              <a:ext uri="{28A0092B-C50C-407E-A947-70E740481C1C}">
                <a14:useLocalDpi xmlns:a14="http://schemas.microsoft.com/office/drawing/2010/main" val="0"/>
              </a:ext>
            </a:extLst>
          </a:blip>
          <a:srcRect l="-3" t="-1924" r="580" b="1527"/>
          <a:stretch>
            <a:fillRect/>
          </a:stretch>
        </p:blipFill>
        <p:spPr bwMode="auto">
          <a:xfrm>
            <a:off x="4433888" y="1736725"/>
            <a:ext cx="4462462"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noChangeArrowheads="1"/>
          </p:cNvPicPr>
          <p:nvPr/>
        </p:nvPicPr>
        <p:blipFill>
          <a:blip r:embed="rId5">
            <a:extLst>
              <a:ext uri="{28A0092B-C50C-407E-A947-70E740481C1C}">
                <a14:useLocalDpi xmlns:a14="http://schemas.microsoft.com/office/drawing/2010/main" val="0"/>
              </a:ext>
            </a:extLst>
          </a:blip>
          <a:srcRect l="-2" r="1431" b="3497"/>
          <a:stretch>
            <a:fillRect/>
          </a:stretch>
        </p:blipFill>
        <p:spPr bwMode="auto">
          <a:xfrm>
            <a:off x="4554538" y="4076700"/>
            <a:ext cx="4187825"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6 CuadroTexto"/>
          <p:cNvSpPr txBox="1">
            <a:spLocks noChangeArrowheads="1"/>
          </p:cNvSpPr>
          <p:nvPr/>
        </p:nvSpPr>
        <p:spPr bwMode="auto">
          <a:xfrm>
            <a:off x="2195512" y="836712"/>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EVALUACIÓN DE RIESGO</a:t>
            </a:r>
          </a:p>
        </p:txBody>
      </p:sp>
      <p:sp>
        <p:nvSpPr>
          <p:cNvPr id="2" name="1 Rectángulo"/>
          <p:cNvSpPr/>
          <p:nvPr/>
        </p:nvSpPr>
        <p:spPr>
          <a:xfrm>
            <a:off x="166688" y="1633538"/>
            <a:ext cx="4267200" cy="2800767"/>
          </a:xfrm>
          <a:prstGeom prst="rect">
            <a:avLst/>
          </a:prstGeom>
        </p:spPr>
        <p:txBody>
          <a:bodyPr>
            <a:spAutoFit/>
          </a:bodyPr>
          <a:lstStyle/>
          <a:p>
            <a:pPr algn="ctr">
              <a:defRPr/>
            </a:pPr>
            <a:r>
              <a:rPr lang="es-ES" altLang="es-AR" sz="1600" dirty="0"/>
              <a:t>Todos los dispositivos de seguridad (PSV</a:t>
            </a:r>
            <a:r>
              <a:rPr lang="es-ES" altLang="es-AR" sz="1600" dirty="0" smtClean="0"/>
              <a:t>) son </a:t>
            </a:r>
            <a:r>
              <a:rPr lang="es-ES" altLang="es-AR" sz="1600" dirty="0"/>
              <a:t>considerados como equipos críticos</a:t>
            </a:r>
          </a:p>
          <a:p>
            <a:pPr algn="just">
              <a:defRPr/>
            </a:pPr>
            <a:endParaRPr lang="es-ES" altLang="es-AR" sz="1600" dirty="0" smtClean="0"/>
          </a:p>
          <a:p>
            <a:pPr algn="just">
              <a:defRPr/>
            </a:pPr>
            <a:endParaRPr lang="es-ES" altLang="es-AR" sz="1600" dirty="0"/>
          </a:p>
          <a:p>
            <a:pPr algn="just">
              <a:defRPr/>
            </a:pPr>
            <a:r>
              <a:rPr lang="es-ES" altLang="es-AR" sz="1600" dirty="0"/>
              <a:t>Establecer las estrategias de mantenimiento para evitar programas de difícil cumplimiento o carentes de lógica por:</a:t>
            </a:r>
          </a:p>
          <a:p>
            <a:pPr algn="just">
              <a:defRPr/>
            </a:pPr>
            <a:endParaRPr lang="es-ES" altLang="es-AR" sz="1600" dirty="0"/>
          </a:p>
          <a:p>
            <a:pPr marL="285750" indent="-285750" algn="just">
              <a:buFont typeface="Arial" panose="020B0604020202020204" pitchFamily="34" charset="0"/>
              <a:buChar char="•"/>
              <a:defRPr/>
            </a:pPr>
            <a:r>
              <a:rPr lang="es-ES" altLang="es-AR" sz="1600" b="1" dirty="0"/>
              <a:t>Efectos de disponibilidad</a:t>
            </a:r>
          </a:p>
          <a:p>
            <a:pPr marL="285750" indent="-285750" algn="just">
              <a:buFont typeface="Arial" panose="020B0604020202020204" pitchFamily="34" charset="0"/>
              <a:buChar char="•"/>
              <a:defRPr/>
            </a:pPr>
            <a:r>
              <a:rPr lang="es-ES" altLang="es-AR" sz="1600" b="1" dirty="0"/>
              <a:t>Tipo de servicio</a:t>
            </a:r>
          </a:p>
          <a:p>
            <a:pPr marL="285750" indent="-285750" algn="just">
              <a:buFont typeface="Arial" panose="020B0604020202020204" pitchFamily="34" charset="0"/>
              <a:buChar char="•"/>
              <a:defRPr/>
            </a:pPr>
            <a:r>
              <a:rPr lang="es-ES" altLang="es-AR" sz="1600" b="1" dirty="0"/>
              <a:t>Probabilidad de falla</a:t>
            </a:r>
            <a:endParaRPr lang="es-AR" altLang="es-AR" sz="1600" b="1" dirty="0"/>
          </a:p>
        </p:txBody>
      </p:sp>
      <p:sp>
        <p:nvSpPr>
          <p:cNvPr id="8200" name="2 Rectángulo"/>
          <p:cNvSpPr>
            <a:spLocks noChangeArrowheads="1"/>
          </p:cNvSpPr>
          <p:nvPr/>
        </p:nvSpPr>
        <p:spPr bwMode="auto">
          <a:xfrm>
            <a:off x="152400" y="5111462"/>
            <a:ext cx="42814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AR" altLang="es-AR" sz="1600" dirty="0" smtClean="0"/>
              <a:t>Análisis </a:t>
            </a:r>
            <a:r>
              <a:rPr lang="es-AR" altLang="es-AR" sz="1600" dirty="0"/>
              <a:t>de Riesgo de acuerdo a API STD 581 – Parte </a:t>
            </a:r>
            <a:r>
              <a:rPr lang="es-AR" altLang="es-AR" sz="1600" dirty="0" smtClean="0"/>
              <a:t>1, Capítulo 7</a:t>
            </a:r>
            <a:endParaRPr lang="es-AR" altLang="es-A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221" name="6 CuadroTexto"/>
          <p:cNvSpPr txBox="1">
            <a:spLocks noChangeArrowheads="1"/>
          </p:cNvSpPr>
          <p:nvPr/>
        </p:nvSpPr>
        <p:spPr bwMode="auto">
          <a:xfrm>
            <a:off x="2195512" y="836712"/>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PROBABILIDAD</a:t>
            </a:r>
          </a:p>
        </p:txBody>
      </p:sp>
      <p:pic>
        <p:nvPicPr>
          <p:cNvPr id="9222" name="Diagrama 1"/>
          <p:cNvPicPr>
            <a:picLocks noChangeArrowheads="1"/>
          </p:cNvPicPr>
          <p:nvPr/>
        </p:nvPicPr>
        <p:blipFill>
          <a:blip r:embed="rId4">
            <a:extLst>
              <a:ext uri="{28A0092B-C50C-407E-A947-70E740481C1C}">
                <a14:useLocalDpi xmlns:a14="http://schemas.microsoft.com/office/drawing/2010/main" val="0"/>
              </a:ext>
            </a:extLst>
          </a:blip>
          <a:srcRect t="-2927" b="-2927"/>
          <a:stretch>
            <a:fillRect/>
          </a:stretch>
        </p:blipFill>
        <p:spPr bwMode="auto">
          <a:xfrm>
            <a:off x="179388" y="2472576"/>
            <a:ext cx="4410075"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593019" y="1340099"/>
            <a:ext cx="7992888" cy="369332"/>
          </a:xfrm>
          <a:prstGeom prst="rect">
            <a:avLst/>
          </a:prstGeom>
        </p:spPr>
        <p:txBody>
          <a:bodyPr wrap="square">
            <a:spAutoFit/>
          </a:bodyPr>
          <a:lstStyle/>
          <a:p>
            <a:pPr algn="ctr"/>
            <a:r>
              <a:rPr lang="es-ES" dirty="0"/>
              <a:t>F</a:t>
            </a:r>
            <a:r>
              <a:rPr lang="es-ES" dirty="0" smtClean="0"/>
              <a:t>unción del tipo de fluido al que está expuesto cada dispositivo</a:t>
            </a:r>
            <a:endParaRPr lang="es-AR" dirty="0"/>
          </a:p>
        </p:txBody>
      </p:sp>
      <p:sp>
        <p:nvSpPr>
          <p:cNvPr id="3" name="2 CuadroTexto"/>
          <p:cNvSpPr txBox="1"/>
          <p:nvPr/>
        </p:nvSpPr>
        <p:spPr>
          <a:xfrm>
            <a:off x="1475656" y="2004864"/>
            <a:ext cx="2286000" cy="369332"/>
          </a:xfrm>
          <a:prstGeom prst="rect">
            <a:avLst/>
          </a:prstGeom>
          <a:noFill/>
        </p:spPr>
        <p:txBody>
          <a:bodyPr wrap="square" rtlCol="0">
            <a:spAutoFit/>
          </a:bodyPr>
          <a:lstStyle/>
          <a:p>
            <a:pPr algn="ctr"/>
            <a:r>
              <a:rPr lang="es-AR" b="1" dirty="0" smtClean="0"/>
              <a:t>Modos de falla</a:t>
            </a:r>
            <a:endParaRPr lang="es-AR" b="1" dirty="0"/>
          </a:p>
        </p:txBody>
      </p:sp>
      <p:sp>
        <p:nvSpPr>
          <p:cNvPr id="4" name="3 CuadroTexto"/>
          <p:cNvSpPr txBox="1"/>
          <p:nvPr/>
        </p:nvSpPr>
        <p:spPr>
          <a:xfrm>
            <a:off x="5220295" y="2008188"/>
            <a:ext cx="3456384" cy="369332"/>
          </a:xfrm>
          <a:prstGeom prst="rect">
            <a:avLst/>
          </a:prstGeom>
          <a:noFill/>
        </p:spPr>
        <p:txBody>
          <a:bodyPr wrap="square" rtlCol="0">
            <a:spAutoFit/>
          </a:bodyPr>
          <a:lstStyle/>
          <a:p>
            <a:pPr algn="ctr"/>
            <a:r>
              <a:rPr lang="es-AR" b="1" dirty="0" smtClean="0"/>
              <a:t>Parámetros de severidad</a:t>
            </a:r>
            <a:endParaRPr lang="es-AR" b="1" dirty="0"/>
          </a:p>
        </p:txBody>
      </p:sp>
      <p:pic>
        <p:nvPicPr>
          <p:cNvPr id="10" name="Picture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69055" y="5400466"/>
            <a:ext cx="4738710" cy="98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CuadroTexto"/>
          <p:cNvSpPr txBox="1"/>
          <p:nvPr/>
        </p:nvSpPr>
        <p:spPr>
          <a:xfrm>
            <a:off x="1241091" y="5031134"/>
            <a:ext cx="6696744" cy="369332"/>
          </a:xfrm>
          <a:prstGeom prst="rect">
            <a:avLst/>
          </a:prstGeom>
          <a:noFill/>
        </p:spPr>
        <p:txBody>
          <a:bodyPr wrap="square" rtlCol="0">
            <a:spAutoFit/>
          </a:bodyPr>
          <a:lstStyle/>
          <a:p>
            <a:pPr algn="ctr"/>
            <a:r>
              <a:rPr lang="es-AR" b="1" dirty="0" smtClean="0"/>
              <a:t>Función de </a:t>
            </a:r>
            <a:r>
              <a:rPr lang="es-AR" b="1" dirty="0" err="1" smtClean="0"/>
              <a:t>Weibull</a:t>
            </a:r>
            <a:r>
              <a:rPr lang="es-AR" b="1" dirty="0" smtClean="0"/>
              <a:t> de probabilidad estadística de falla</a:t>
            </a:r>
            <a:endParaRPr lang="es-AR" b="1" dirty="0"/>
          </a:p>
        </p:txBody>
      </p:sp>
      <p:graphicFrame>
        <p:nvGraphicFramePr>
          <p:cNvPr id="9" name="8 Tabla"/>
          <p:cNvGraphicFramePr>
            <a:graphicFrameLocks noGrp="1"/>
          </p:cNvGraphicFramePr>
          <p:nvPr>
            <p:extLst>
              <p:ext uri="{D42A27DB-BD31-4B8C-83A1-F6EECF244321}">
                <p14:modId xmlns:p14="http://schemas.microsoft.com/office/powerpoint/2010/main" val="1317918307"/>
              </p:ext>
            </p:extLst>
          </p:nvPr>
        </p:nvGraphicFramePr>
        <p:xfrm>
          <a:off x="4949137" y="2472577"/>
          <a:ext cx="3917255" cy="1943099"/>
        </p:xfrm>
        <a:graphic>
          <a:graphicData uri="http://schemas.openxmlformats.org/drawingml/2006/table">
            <a:tbl>
              <a:tblPr/>
              <a:tblGrid>
                <a:gridCol w="2094644"/>
                <a:gridCol w="1822611"/>
              </a:tblGrid>
              <a:tr h="214707">
                <a:tc rowSpan="5">
                  <a:txBody>
                    <a:bodyPr/>
                    <a:lstStyle/>
                    <a:p>
                      <a:pPr algn="ctr" fontAlgn="ctr"/>
                      <a:r>
                        <a:rPr lang="es-AR" sz="1400" b="0" i="0" u="none" strike="noStrike" dirty="0">
                          <a:solidFill>
                            <a:srgbClr val="000000"/>
                          </a:solidFill>
                          <a:effectLst/>
                          <a:latin typeface="Calibri"/>
                        </a:rPr>
                        <a:t>Tipo de dispositivo</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7DEE8"/>
                    </a:solidFill>
                  </a:tcPr>
                </a:tc>
                <a:tc>
                  <a:txBody>
                    <a:bodyPr/>
                    <a:lstStyle/>
                    <a:p>
                      <a:pPr algn="ctr" fontAlgn="ctr"/>
                      <a:r>
                        <a:rPr lang="es-AR" sz="1200" b="0" i="0" u="none" strike="noStrike">
                          <a:solidFill>
                            <a:srgbClr val="000000"/>
                          </a:solidFill>
                          <a:effectLst/>
                          <a:latin typeface="Calibri"/>
                        </a:rPr>
                        <a:t>Convencional</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14707">
                <a:tc vMerge="1">
                  <a:txBody>
                    <a:bodyPr/>
                    <a:lstStyle/>
                    <a:p>
                      <a:endParaRPr lang="es-AR"/>
                    </a:p>
                  </a:txBody>
                  <a:tcPr/>
                </a:tc>
                <a:tc>
                  <a:txBody>
                    <a:bodyPr/>
                    <a:lstStyle/>
                    <a:p>
                      <a:pPr algn="ctr" fontAlgn="ctr"/>
                      <a:r>
                        <a:rPr lang="es-AR" sz="1200" b="0" i="0" u="none" strike="noStrike">
                          <a:solidFill>
                            <a:srgbClr val="000000"/>
                          </a:solidFill>
                          <a:effectLst/>
                          <a:latin typeface="Calibri"/>
                        </a:rPr>
                        <a:t>Balanceada</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214707">
                <a:tc vMerge="1">
                  <a:txBody>
                    <a:bodyPr/>
                    <a:lstStyle/>
                    <a:p>
                      <a:endParaRPr lang="es-AR"/>
                    </a:p>
                  </a:txBody>
                  <a:tcPr/>
                </a:tc>
                <a:tc>
                  <a:txBody>
                    <a:bodyPr/>
                    <a:lstStyle/>
                    <a:p>
                      <a:pPr algn="ctr" fontAlgn="ctr"/>
                      <a:r>
                        <a:rPr lang="es-AR" sz="1200" b="0" i="0" u="none" strike="noStrike">
                          <a:solidFill>
                            <a:srgbClr val="000000"/>
                          </a:solidFill>
                          <a:effectLst/>
                          <a:latin typeface="Calibri"/>
                        </a:rPr>
                        <a:t>Piloto</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214707">
                <a:tc vMerge="1">
                  <a:txBody>
                    <a:bodyPr/>
                    <a:lstStyle/>
                    <a:p>
                      <a:endParaRPr lang="es-AR"/>
                    </a:p>
                  </a:txBody>
                  <a:tcPr/>
                </a:tc>
                <a:tc>
                  <a:txBody>
                    <a:bodyPr/>
                    <a:lstStyle/>
                    <a:p>
                      <a:pPr algn="ctr" fontAlgn="ctr"/>
                      <a:r>
                        <a:rPr lang="es-AR" sz="1200" b="0" i="0" u="none" strike="noStrike">
                          <a:solidFill>
                            <a:srgbClr val="000000"/>
                          </a:solidFill>
                          <a:effectLst/>
                          <a:latin typeface="Calibri"/>
                        </a:rPr>
                        <a:t>PSV con disco de Ruptura</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214707">
                <a:tc vMerge="1">
                  <a:txBody>
                    <a:bodyPr/>
                    <a:lstStyle/>
                    <a:p>
                      <a:endParaRPr lang="es-AR"/>
                    </a:p>
                  </a:txBody>
                  <a:tcPr/>
                </a:tc>
                <a:tc>
                  <a:txBody>
                    <a:bodyPr/>
                    <a:lstStyle/>
                    <a:p>
                      <a:pPr algn="ctr" fontAlgn="ctr"/>
                      <a:r>
                        <a:rPr lang="es-AR" sz="1200" b="0" i="0" u="none" strike="noStrike">
                          <a:solidFill>
                            <a:srgbClr val="000000"/>
                          </a:solidFill>
                          <a:effectLst/>
                          <a:latin typeface="Calibri"/>
                        </a:rPr>
                        <a:t>Disco de ruptura (solo)</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tcPr>
                </a:tc>
              </a:tr>
              <a:tr h="214707">
                <a:tc>
                  <a:txBody>
                    <a:bodyPr/>
                    <a:lstStyle/>
                    <a:p>
                      <a:pPr algn="ctr" fontAlgn="ctr"/>
                      <a:r>
                        <a:rPr lang="es-AR" sz="1200" b="0" i="0" u="none" strike="noStrike" dirty="0">
                          <a:solidFill>
                            <a:srgbClr val="EEECE1"/>
                          </a:solidFill>
                          <a:effectLst/>
                          <a:latin typeface="Calibri"/>
                        </a:rPr>
                        <a:t>Severidad de Falla por Apertura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solidFill>
                      <a:srgbClr val="215967"/>
                    </a:solidFill>
                  </a:tcPr>
                </a:tc>
                <a:tc>
                  <a:txBody>
                    <a:bodyPr/>
                    <a:lstStyle/>
                    <a:p>
                      <a:pPr algn="ctr" fontAlgn="ctr"/>
                      <a:r>
                        <a:rPr lang="es-AR" sz="1200" b="0" i="0" u="none" strike="noStrike" dirty="0">
                          <a:solidFill>
                            <a:srgbClr val="EEECE1"/>
                          </a:solidFill>
                          <a:effectLst/>
                          <a:latin typeface="Calibri"/>
                        </a:rPr>
                        <a:t>Severidad de Falla por Fuga</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215967"/>
                    </a:solidFill>
                  </a:tcPr>
                </a:tc>
              </a:tr>
              <a:tr h="214707">
                <a:tc>
                  <a:txBody>
                    <a:bodyPr/>
                    <a:lstStyle/>
                    <a:p>
                      <a:pPr algn="ctr" fontAlgn="ctr"/>
                      <a:r>
                        <a:rPr lang="es-AR" sz="1200" b="0" i="0" u="none" strike="noStrike">
                          <a:solidFill>
                            <a:srgbClr val="000000"/>
                          </a:solidFill>
                          <a:effectLst/>
                          <a:latin typeface="Calibri"/>
                        </a:rPr>
                        <a:t>Suave</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AR" sz="1200" b="0" i="0" u="none" strike="noStrike">
                          <a:solidFill>
                            <a:srgbClr val="000000"/>
                          </a:solidFill>
                          <a:effectLst/>
                          <a:latin typeface="Calibri"/>
                        </a:rPr>
                        <a:t>Suave</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14707">
                <a:tc>
                  <a:txBody>
                    <a:bodyPr/>
                    <a:lstStyle/>
                    <a:p>
                      <a:pPr algn="ctr" fontAlgn="ctr"/>
                      <a:r>
                        <a:rPr lang="es-AR" sz="1200" b="0" i="0" u="none" strike="noStrike">
                          <a:solidFill>
                            <a:srgbClr val="000000"/>
                          </a:solidFill>
                          <a:effectLst/>
                          <a:latin typeface="Calibri"/>
                        </a:rPr>
                        <a:t>Moderada</a:t>
                      </a:r>
                    </a:p>
                  </a:txBody>
                  <a:tcPr marL="9525" marR="9525" marT="9525"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s-AR" sz="1200" b="0" i="0" u="none" strike="noStrike">
                          <a:solidFill>
                            <a:srgbClr val="000000"/>
                          </a:solidFill>
                          <a:effectLst/>
                          <a:latin typeface="Calibri"/>
                        </a:rPr>
                        <a:t>Moderada</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B7DEE8"/>
                    </a:solidFill>
                  </a:tcPr>
                </a:tc>
              </a:tr>
              <a:tr h="225443">
                <a:tc>
                  <a:txBody>
                    <a:bodyPr/>
                    <a:lstStyle/>
                    <a:p>
                      <a:pPr algn="ctr" fontAlgn="ctr"/>
                      <a:r>
                        <a:rPr lang="es-AR" sz="1200" b="0" i="0" u="none" strike="noStrike" dirty="0">
                          <a:solidFill>
                            <a:srgbClr val="000000"/>
                          </a:solidFill>
                          <a:effectLst/>
                          <a:latin typeface="Calibri"/>
                        </a:rPr>
                        <a:t>Severa</a:t>
                      </a:r>
                    </a:p>
                  </a:txBody>
                  <a:tcPr marL="9525" marR="9525" marT="9525"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Calibri"/>
                        </a:rPr>
                        <a:t>Severa</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7DEE8"/>
                    </a:solidFill>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3 Imagen" descr="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438" y="11113"/>
            <a:ext cx="900112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5 Conector recto"/>
          <p:cNvCxnSpPr/>
          <p:nvPr/>
        </p:nvCxnSpPr>
        <p:spPr>
          <a:xfrm>
            <a:off x="0" y="714375"/>
            <a:ext cx="9144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1268" name="6 CuadroTexto"/>
          <p:cNvSpPr txBox="1">
            <a:spLocks noChangeArrowheads="1"/>
          </p:cNvSpPr>
          <p:nvPr/>
        </p:nvSpPr>
        <p:spPr bwMode="auto">
          <a:xfrm>
            <a:off x="755650" y="836712"/>
            <a:ext cx="7632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s-AR" altLang="es-AR" sz="2400" b="1" dirty="0">
                <a:latin typeface="Arial" charset="0"/>
              </a:rPr>
              <a:t>MÉTODO DE CÁLCULO DE PROBABILIDAD</a:t>
            </a:r>
          </a:p>
        </p:txBody>
      </p:sp>
      <p:sp>
        <p:nvSpPr>
          <p:cNvPr id="11269" name="Rectangle 1"/>
          <p:cNvSpPr>
            <a:spLocks noChangeArrowheads="1"/>
          </p:cNvSpPr>
          <p:nvPr/>
        </p:nvSpPr>
        <p:spPr bwMode="auto">
          <a:xfrm>
            <a:off x="359567" y="1467952"/>
            <a:ext cx="84248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s-ES" altLang="es-AR" sz="1600" dirty="0">
                <a:latin typeface="Arial" charset="0"/>
                <a:cs typeface="Times New Roman" pitchFamily="18" charset="0"/>
              </a:rPr>
              <a:t>P</a:t>
            </a:r>
            <a:r>
              <a:rPr lang="es-ES" altLang="es-AR" sz="1600" dirty="0" smtClean="0">
                <a:latin typeface="Arial" charset="0"/>
                <a:cs typeface="Times New Roman" pitchFamily="18" charset="0"/>
              </a:rPr>
              <a:t>remisas según condiciones particulares de las instalaciones:</a:t>
            </a:r>
          </a:p>
        </p:txBody>
      </p:sp>
      <p:sp>
        <p:nvSpPr>
          <p:cNvPr id="2" name="1 CuadroTexto"/>
          <p:cNvSpPr txBox="1"/>
          <p:nvPr/>
        </p:nvSpPr>
        <p:spPr>
          <a:xfrm>
            <a:off x="861666" y="3933056"/>
            <a:ext cx="3744416" cy="369332"/>
          </a:xfrm>
          <a:prstGeom prst="rect">
            <a:avLst/>
          </a:prstGeom>
          <a:noFill/>
        </p:spPr>
        <p:txBody>
          <a:bodyPr wrap="square" rtlCol="0">
            <a:spAutoFit/>
          </a:bodyPr>
          <a:lstStyle/>
          <a:p>
            <a:pPr algn="ctr"/>
            <a:r>
              <a:rPr lang="es-AR" b="1" dirty="0" smtClean="0"/>
              <a:t>Escenarios de </a:t>
            </a:r>
            <a:r>
              <a:rPr lang="es-AR" b="1" dirty="0" smtClean="0"/>
              <a:t>falla</a:t>
            </a:r>
            <a:endParaRPr lang="es-AR" b="1" dirty="0"/>
          </a:p>
        </p:txBody>
      </p:sp>
      <p:graphicFrame>
        <p:nvGraphicFramePr>
          <p:cNvPr id="4" name="3 Tabla"/>
          <p:cNvGraphicFramePr>
            <a:graphicFrameLocks noGrp="1"/>
          </p:cNvGraphicFramePr>
          <p:nvPr>
            <p:extLst>
              <p:ext uri="{D42A27DB-BD31-4B8C-83A1-F6EECF244321}">
                <p14:modId xmlns:p14="http://schemas.microsoft.com/office/powerpoint/2010/main" val="280893401"/>
              </p:ext>
            </p:extLst>
          </p:nvPr>
        </p:nvGraphicFramePr>
        <p:xfrm>
          <a:off x="465622" y="4653136"/>
          <a:ext cx="4536504" cy="1008111"/>
        </p:xfrm>
        <a:graphic>
          <a:graphicData uri="http://schemas.openxmlformats.org/drawingml/2006/table">
            <a:tbl>
              <a:tblPr/>
              <a:tblGrid>
                <a:gridCol w="2268252"/>
                <a:gridCol w="2268252"/>
              </a:tblGrid>
              <a:tr h="336037">
                <a:tc>
                  <a:txBody>
                    <a:bodyPr/>
                    <a:lstStyle/>
                    <a:p>
                      <a:pPr algn="ctr" fontAlgn="ctr"/>
                      <a:r>
                        <a:rPr lang="es-AR" sz="1400" b="0" i="0" u="none" strike="noStrike" dirty="0">
                          <a:solidFill>
                            <a:srgbClr val="000000"/>
                          </a:solidFill>
                          <a:effectLst/>
                          <a:latin typeface="Calibri"/>
                        </a:rPr>
                        <a:t>Falla por Apertura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AR" sz="1400" b="0" i="0" u="none" strike="noStrike" dirty="0">
                          <a:solidFill>
                            <a:srgbClr val="000000"/>
                          </a:solidFill>
                          <a:effectLst/>
                          <a:latin typeface="Calibri"/>
                        </a:rPr>
                        <a:t>Falla por Fuga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336037">
                <a:tc>
                  <a:txBody>
                    <a:bodyPr/>
                    <a:lstStyle/>
                    <a:p>
                      <a:pPr algn="ctr" fontAlgn="ctr"/>
                      <a:r>
                        <a:rPr lang="es-AR" sz="1200" b="0" i="0" u="none" strike="noStrike" dirty="0">
                          <a:solidFill>
                            <a:srgbClr val="000000"/>
                          </a:solidFill>
                          <a:effectLst/>
                          <a:latin typeface="Calibri"/>
                        </a:rPr>
                        <a:t>Fuego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Calibri"/>
                        </a:rPr>
                        <a:t>Fuego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37">
                <a:tc>
                  <a:txBody>
                    <a:bodyPr/>
                    <a:lstStyle/>
                    <a:p>
                      <a:pPr algn="ctr" fontAlgn="ctr"/>
                      <a:r>
                        <a:rPr lang="es-AR" sz="1200" b="0" i="0" u="none" strike="noStrike">
                          <a:solidFill>
                            <a:srgbClr val="000000"/>
                          </a:solidFill>
                          <a:effectLst/>
                          <a:latin typeface="Calibri"/>
                        </a:rPr>
                        <a:t>Descarga con bloqueo sin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200" b="0" i="0" u="none" strike="noStrike" dirty="0">
                          <a:solidFill>
                            <a:srgbClr val="000000"/>
                          </a:solidFill>
                          <a:effectLst/>
                          <a:latin typeface="Calibri"/>
                        </a:rPr>
                        <a:t>Descarga con bloqueo sin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781617081"/>
              </p:ext>
            </p:extLst>
          </p:nvPr>
        </p:nvGraphicFramePr>
        <p:xfrm>
          <a:off x="539552" y="2060848"/>
          <a:ext cx="8064895" cy="1296146"/>
        </p:xfrm>
        <a:graphic>
          <a:graphicData uri="http://schemas.openxmlformats.org/drawingml/2006/table">
            <a:tbl>
              <a:tblPr/>
              <a:tblGrid>
                <a:gridCol w="3067560"/>
                <a:gridCol w="4997335"/>
              </a:tblGrid>
              <a:tr h="374443">
                <a:tc>
                  <a:txBody>
                    <a:bodyPr/>
                    <a:lstStyle/>
                    <a:p>
                      <a:pPr algn="l" rtl="0" fontAlgn="ctr"/>
                      <a:r>
                        <a:rPr lang="es-AR" sz="1400" b="0" i="0" u="none" strike="noStrike" dirty="0">
                          <a:solidFill>
                            <a:srgbClr val="000000"/>
                          </a:solidFill>
                          <a:effectLst/>
                          <a:latin typeface="Calibri"/>
                        </a:rPr>
                        <a:t>Efectividad de inspección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s-AR" sz="1200" b="0" i="0" u="none" strike="noStrike" dirty="0">
                          <a:solidFill>
                            <a:srgbClr val="000000"/>
                          </a:solidFill>
                          <a:effectLst/>
                          <a:latin typeface="Calibri"/>
                        </a:rPr>
                        <a:t>Calidad de inspección del último servicio realizado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434">
                <a:tc>
                  <a:txBody>
                    <a:bodyPr/>
                    <a:lstStyle/>
                    <a:p>
                      <a:pPr algn="l" rtl="0" fontAlgn="ctr"/>
                      <a:r>
                        <a:rPr lang="es-AR" sz="1400" b="0" i="0" u="none" strike="noStrike">
                          <a:solidFill>
                            <a:srgbClr val="000000"/>
                          </a:solidFill>
                          <a:effectLst/>
                          <a:latin typeface="Calibri"/>
                        </a:rPr>
                        <a:t>Probabilidad adoptada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rtl="0" fontAlgn="ctr"/>
                      <a:r>
                        <a:rPr lang="es-AR" sz="1200" b="0" i="0" u="none" strike="noStrike" dirty="0">
                          <a:solidFill>
                            <a:srgbClr val="000000"/>
                          </a:solidFill>
                          <a:effectLst/>
                          <a:latin typeface="Calibri"/>
                        </a:rPr>
                        <a:t>Mayor entre </a:t>
                      </a:r>
                      <a:r>
                        <a:rPr lang="es-AR" sz="1200" b="0" i="0" u="none" strike="noStrike" dirty="0" err="1">
                          <a:solidFill>
                            <a:srgbClr val="000000"/>
                          </a:solidFill>
                          <a:effectLst/>
                          <a:latin typeface="Calibri"/>
                        </a:rPr>
                        <a:t>Weibull</a:t>
                      </a:r>
                      <a:r>
                        <a:rPr lang="es-AR" sz="1200" b="0" i="0" u="none" strike="noStrike" dirty="0">
                          <a:solidFill>
                            <a:srgbClr val="000000"/>
                          </a:solidFill>
                          <a:effectLst/>
                          <a:latin typeface="Calibri"/>
                        </a:rPr>
                        <a:t> y por defecto para equipos con poca información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2434">
                <a:tc>
                  <a:txBody>
                    <a:bodyPr/>
                    <a:lstStyle/>
                    <a:p>
                      <a:pPr algn="l" rtl="0" fontAlgn="ctr"/>
                      <a:r>
                        <a:rPr lang="es-AR" sz="1400" b="0" i="0" u="none" strike="noStrike">
                          <a:solidFill>
                            <a:srgbClr val="000000"/>
                          </a:solidFill>
                          <a:effectLst/>
                          <a:latin typeface="Calibri"/>
                        </a:rPr>
                        <a:t>Escenario futuro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AR" sz="1200" b="0" i="0" u="none" strike="noStrike">
                          <a:solidFill>
                            <a:srgbClr val="000000"/>
                          </a:solidFill>
                          <a:effectLst/>
                          <a:latin typeface="Calibri"/>
                        </a:rPr>
                        <a:t>20 años (frecuencia máxima establecida por API 576)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6835">
                <a:tc>
                  <a:txBody>
                    <a:bodyPr/>
                    <a:lstStyle/>
                    <a:p>
                      <a:pPr algn="l" rtl="0" fontAlgn="ctr"/>
                      <a:r>
                        <a:rPr lang="es-AR" sz="1400" b="0" i="0" u="none" strike="noStrike" dirty="0">
                          <a:solidFill>
                            <a:srgbClr val="000000"/>
                          </a:solidFill>
                          <a:effectLst/>
                          <a:latin typeface="Calibri"/>
                        </a:rPr>
                        <a:t>Mecanismo de daño de tubería asociada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AR" sz="1200" b="0" i="0" u="none" strike="noStrike" dirty="0">
                          <a:solidFill>
                            <a:srgbClr val="000000"/>
                          </a:solidFill>
                          <a:effectLst/>
                          <a:latin typeface="Calibri"/>
                        </a:rPr>
                        <a:t>Corrosión interna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2834636005"/>
              </p:ext>
            </p:extLst>
          </p:nvPr>
        </p:nvGraphicFramePr>
        <p:xfrm>
          <a:off x="5364088" y="4581128"/>
          <a:ext cx="3292023" cy="1431266"/>
        </p:xfrm>
        <a:graphic>
          <a:graphicData uri="http://schemas.openxmlformats.org/drawingml/2006/table">
            <a:tbl>
              <a:tblPr/>
              <a:tblGrid>
                <a:gridCol w="1556890"/>
                <a:gridCol w="1735133"/>
              </a:tblGrid>
              <a:tr h="236573">
                <a:tc>
                  <a:txBody>
                    <a:bodyPr/>
                    <a:lstStyle/>
                    <a:p>
                      <a:pPr algn="ctr" fontAlgn="ctr"/>
                      <a:r>
                        <a:rPr lang="es-AR" sz="1100" b="1" i="0" u="none" strike="noStrike" dirty="0">
                          <a:solidFill>
                            <a:srgbClr val="EEECE1"/>
                          </a:solidFill>
                          <a:effectLst/>
                          <a:latin typeface="Calibri"/>
                        </a:rPr>
                        <a:t>Valor de Probabilidad</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c>
                  <a:txBody>
                    <a:bodyPr/>
                    <a:lstStyle/>
                    <a:p>
                      <a:pPr algn="ctr" fontAlgn="ctr"/>
                      <a:r>
                        <a:rPr lang="es-AR" sz="1100" b="1" i="0" u="none" strike="noStrike" dirty="0">
                          <a:solidFill>
                            <a:srgbClr val="EEECE1"/>
                          </a:solidFill>
                          <a:effectLst/>
                          <a:latin typeface="Calibri"/>
                        </a:rPr>
                        <a:t>Ranking de Probabilidad</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15967"/>
                    </a:solidFill>
                  </a:tcPr>
                </a:tc>
              </a:tr>
              <a:tr h="236573">
                <a:tc>
                  <a:txBody>
                    <a:bodyPr/>
                    <a:lstStyle/>
                    <a:p>
                      <a:pPr algn="ctr" fontAlgn="ctr"/>
                      <a:r>
                        <a:rPr lang="es-AR" sz="1100" b="0" i="0" u="none" strike="noStrike" dirty="0">
                          <a:solidFill>
                            <a:srgbClr val="000000"/>
                          </a:solidFill>
                          <a:effectLst/>
                          <a:latin typeface="Calibri"/>
                        </a:rPr>
                        <a:t>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AR" sz="1100" b="0" i="0" u="none" strike="noStrike">
                          <a:solidFill>
                            <a:srgbClr val="000000"/>
                          </a:solidFill>
                          <a:effectLst/>
                          <a:latin typeface="Calibri"/>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36573">
                <a:tc>
                  <a:txBody>
                    <a:bodyPr/>
                    <a:lstStyle/>
                    <a:p>
                      <a:pPr algn="ctr" fontAlgn="ctr"/>
                      <a:r>
                        <a:rPr lang="es-AR" sz="1100" b="0" i="0" u="none" strike="noStrike">
                          <a:solidFill>
                            <a:srgbClr val="000000"/>
                          </a:solidFill>
                          <a:effectLst/>
                          <a:latin typeface="Calibri"/>
                        </a:rPr>
                        <a:t>0,01 &lt; 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100" b="0" i="0" u="none" strike="noStrike">
                          <a:solidFill>
                            <a:srgbClr val="000000"/>
                          </a:solidFill>
                          <a:effectLst/>
                          <a:latin typeface="Calibri"/>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6573">
                <a:tc>
                  <a:txBody>
                    <a:bodyPr/>
                    <a:lstStyle/>
                    <a:p>
                      <a:pPr algn="ctr" fontAlgn="ctr"/>
                      <a:r>
                        <a:rPr lang="es-AR" sz="1100" b="0" i="0" u="none" strike="noStrike" dirty="0">
                          <a:solidFill>
                            <a:srgbClr val="000000"/>
                          </a:solidFill>
                          <a:effectLst/>
                          <a:latin typeface="Calibri"/>
                        </a:rPr>
                        <a:t>0,001 &lt; 0,01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AR" sz="1100" b="0" i="0" u="none" strike="noStrike" dirty="0">
                          <a:solidFill>
                            <a:srgbClr val="000000"/>
                          </a:solidFill>
                          <a:effectLst/>
                          <a:latin typeface="Calibri"/>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7DEE8"/>
                    </a:solidFill>
                  </a:tcPr>
                </a:tc>
              </a:tr>
              <a:tr h="236573">
                <a:tc>
                  <a:txBody>
                    <a:bodyPr/>
                    <a:lstStyle/>
                    <a:p>
                      <a:pPr algn="ctr" fontAlgn="ctr"/>
                      <a:r>
                        <a:rPr lang="es-AR" sz="1100" b="0" i="0" u="none" strike="noStrike" dirty="0">
                          <a:solidFill>
                            <a:srgbClr val="000000"/>
                          </a:solidFill>
                          <a:effectLst/>
                          <a:latin typeface="Calibri"/>
                        </a:rPr>
                        <a:t>0,0001 &lt; 0,001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AR" sz="1100" b="0" i="0" u="none" strike="noStrike" dirty="0">
                          <a:solidFill>
                            <a:srgbClr val="000000"/>
                          </a:solidFill>
                          <a:effectLst/>
                          <a:latin typeface="Calibri"/>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401">
                <a:tc>
                  <a:txBody>
                    <a:bodyPr/>
                    <a:lstStyle/>
                    <a:p>
                      <a:pPr algn="ctr" fontAlgn="ctr"/>
                      <a:r>
                        <a:rPr lang="es-AR" sz="1100" b="0" i="0" u="none" strike="noStrike">
                          <a:solidFill>
                            <a:srgbClr val="000000"/>
                          </a:solidFill>
                          <a:effectLst/>
                          <a:latin typeface="Calibri"/>
                        </a:rPr>
                        <a:t>&lt; 0,0001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c>
                  <a:txBody>
                    <a:bodyPr/>
                    <a:lstStyle/>
                    <a:p>
                      <a:pPr algn="ctr" fontAlgn="ctr"/>
                      <a:r>
                        <a:rPr lang="es-AR" sz="1100" b="0" i="0" u="none" strike="noStrike" dirty="0">
                          <a:solidFill>
                            <a:srgbClr val="000000"/>
                          </a:solidFill>
                          <a:effectLst/>
                          <a:latin typeface="Calibri"/>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DEE8"/>
                    </a:solidFill>
                  </a:tcPr>
                </a:tc>
              </a:tr>
            </a:tbl>
          </a:graphicData>
        </a:graphic>
      </p:graphicFrame>
      <p:sp>
        <p:nvSpPr>
          <p:cNvPr id="16" name="15 CuadroTexto"/>
          <p:cNvSpPr txBox="1"/>
          <p:nvPr/>
        </p:nvSpPr>
        <p:spPr>
          <a:xfrm>
            <a:off x="5148064" y="3933056"/>
            <a:ext cx="3744416" cy="369332"/>
          </a:xfrm>
          <a:prstGeom prst="rect">
            <a:avLst/>
          </a:prstGeom>
          <a:noFill/>
        </p:spPr>
        <p:txBody>
          <a:bodyPr wrap="square" rtlCol="0">
            <a:spAutoFit/>
          </a:bodyPr>
          <a:lstStyle/>
          <a:p>
            <a:pPr algn="ctr"/>
            <a:r>
              <a:rPr lang="es-AR" b="1" dirty="0" smtClean="0"/>
              <a:t>Ranking de probabilidad</a:t>
            </a:r>
            <a:endParaRPr lang="es-AR"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TotalTime>
  <Words>3975</Words>
  <Application>Microsoft Office PowerPoint</Application>
  <PresentationFormat>Presentación en pantalla (4:3)</PresentationFormat>
  <Paragraphs>344</Paragraphs>
  <Slides>24</Slides>
  <Notes>17</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Ariel Sciuto</dc:creator>
  <cp:lastModifiedBy>Usuario</cp:lastModifiedBy>
  <cp:revision>81</cp:revision>
  <dcterms:created xsi:type="dcterms:W3CDTF">2014-03-31T13:25:00Z</dcterms:created>
  <dcterms:modified xsi:type="dcterms:W3CDTF">2014-05-20T17:39:09Z</dcterms:modified>
</cp:coreProperties>
</file>