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256" r:id="rId2"/>
    <p:sldId id="257" r:id="rId3"/>
    <p:sldId id="272" r:id="rId4"/>
    <p:sldId id="273" r:id="rId5"/>
    <p:sldId id="274" r:id="rId6"/>
    <p:sldId id="275" r:id="rId7"/>
    <p:sldId id="277" r:id="rId8"/>
    <p:sldId id="280" r:id="rId9"/>
    <p:sldId id="281" r:id="rId10"/>
    <p:sldId id="282" r:id="rId11"/>
    <p:sldId id="278" r:id="rId12"/>
    <p:sldId id="279" r:id="rId13"/>
    <p:sldId id="283" r:id="rId14"/>
    <p:sldId id="292" r:id="rId15"/>
    <p:sldId id="284" r:id="rId16"/>
    <p:sldId id="285" r:id="rId17"/>
    <p:sldId id="286" r:id="rId18"/>
    <p:sldId id="287" r:id="rId19"/>
    <p:sldId id="294" r:id="rId20"/>
    <p:sldId id="291" r:id="rId21"/>
    <p:sldId id="293" r:id="rId22"/>
    <p:sldId id="288" r:id="rId23"/>
    <p:sldId id="289" r:id="rId24"/>
    <p:sldId id="295" r:id="rId25"/>
    <p:sldId id="290" r:id="rId26"/>
    <p:sldId id="297" r:id="rId27"/>
    <p:sldId id="298" r:id="rId28"/>
    <p:sldId id="271" r:id="rId29"/>
  </p:sldIdLst>
  <p:sldSz cx="9144000" cy="6858000" type="screen4x3"/>
  <p:notesSz cx="6858000" cy="9144000"/>
  <p:defaultTextStyle>
    <a:defPPr>
      <a:defRPr lang="es-A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4" autoAdjust="0"/>
    <p:restoredTop sz="94622" autoAdjust="0"/>
  </p:normalViewPr>
  <p:slideViewPr>
    <p:cSldViewPr showGuides="1">
      <p:cViewPr>
        <p:scale>
          <a:sx n="66" d="100"/>
          <a:sy n="66" d="100"/>
        </p:scale>
        <p:origin x="-159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17B86C4-9FB6-4B78-B770-272D99AB3DBD}" type="datetimeFigureOut">
              <a:rPr lang="es-AR"/>
              <a:pPr>
                <a:defRPr/>
              </a:pPr>
              <a:t>22/05/2014</a:t>
            </a:fld>
            <a:endParaRPr lang="es-AR"/>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AR"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AR" noProof="0" smtClean="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812747E0-D2B1-4CB2-A883-9F1D085975FB}" type="slidenum">
              <a:rPr lang="es-AR"/>
              <a:pPr>
                <a:defRPr/>
              </a:pPr>
              <a:t>‹Nº›</a:t>
            </a:fld>
            <a:endParaRPr lang="es-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457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AR" altLang="es-AR" smtClean="0"/>
              <a:t>La</a:t>
            </a:r>
          </a:p>
        </p:txBody>
      </p:sp>
      <p:sp>
        <p:nvSpPr>
          <p:cNvPr id="2458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5BD980-37EA-4AEB-894C-11A88889FF1C}" type="slidenum">
              <a:rPr lang="es-AR" altLang="es-AR" smtClean="0"/>
              <a:pPr/>
              <a:t>28</a:t>
            </a:fld>
            <a:endParaRPr lang="es-AR" altLang="es-A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4" name="3 Triángulo isósceles"/>
          <p:cNvSpPr/>
          <p:nvPr/>
        </p:nvSpPr>
        <p:spPr>
          <a:xfrm rot="16200000">
            <a:off x="7553325" y="5254626"/>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7 Título"/>
          <p:cNvSpPr>
            <a:spLocks noGrp="1"/>
          </p:cNvSpPr>
          <p:nvPr>
            <p:ph type="ctrTitle"/>
          </p:nvPr>
        </p:nvSpPr>
        <p:spPr>
          <a:xfrm>
            <a:off x="540544" y="776288"/>
            <a:ext cx="8062912" cy="1470025"/>
          </a:xfrm>
        </p:spPr>
        <p:txBody>
          <a:bodyPr anchor="b"/>
          <a:lstStyle>
            <a:lvl1pPr algn="r">
              <a:defRPr sz="4400"/>
            </a:lvl1pPr>
          </a:lstStyle>
          <a:p>
            <a:r>
              <a:rPr lang="es-ES" smtClean="0"/>
              <a:t>Haga clic para modificar el estilo de título del patrón</a:t>
            </a:r>
            <a:endParaRPr lang="en-US"/>
          </a:p>
        </p:txBody>
      </p:sp>
      <p:sp>
        <p:nvSpPr>
          <p:cNvPr id="9" name="8 Subtítulo"/>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smtClean="0"/>
              <a:t>Haga clic para modificar el estilo de subtítulo del patrón</a:t>
            </a:r>
            <a:endParaRPr lang="en-US"/>
          </a:p>
        </p:txBody>
      </p:sp>
      <p:sp>
        <p:nvSpPr>
          <p:cNvPr id="5" name="27 Marcador de fecha"/>
          <p:cNvSpPr>
            <a:spLocks noGrp="1"/>
          </p:cNvSpPr>
          <p:nvPr>
            <p:ph type="dt" sz="half" idx="10"/>
          </p:nvPr>
        </p:nvSpPr>
        <p:spPr>
          <a:xfrm>
            <a:off x="1371600" y="6011863"/>
            <a:ext cx="5791200" cy="365125"/>
          </a:xfrm>
        </p:spPr>
        <p:txBody>
          <a:bodyPr tIns="0" bIns="0" anchor="t"/>
          <a:lstStyle>
            <a:lvl1pPr algn="r">
              <a:defRPr sz="1000"/>
            </a:lvl1pPr>
          </a:lstStyle>
          <a:p>
            <a:pPr>
              <a:defRPr/>
            </a:pPr>
            <a:fld id="{F3904055-B73E-4BD3-89AF-3DEC27E80BC6}" type="datetimeFigureOut">
              <a:rPr lang="es-AR"/>
              <a:pPr>
                <a:defRPr/>
              </a:pPr>
              <a:t>22/05/2014</a:t>
            </a:fld>
            <a:endParaRPr lang="es-AR"/>
          </a:p>
        </p:txBody>
      </p:sp>
      <p:sp>
        <p:nvSpPr>
          <p:cNvPr id="6" name="16 Marcador de pie de página"/>
          <p:cNvSpPr>
            <a:spLocks noGrp="1"/>
          </p:cNvSpPr>
          <p:nvPr>
            <p:ph type="ftr" sz="quarter" idx="11"/>
          </p:nvPr>
        </p:nvSpPr>
        <p:spPr>
          <a:xfrm>
            <a:off x="1371600" y="5649913"/>
            <a:ext cx="5791200" cy="365125"/>
          </a:xfrm>
        </p:spPr>
        <p:txBody>
          <a:bodyPr tIns="0" bIns="0"/>
          <a:lstStyle>
            <a:lvl1pPr algn="r">
              <a:defRPr sz="1100"/>
            </a:lvl1pPr>
          </a:lstStyle>
          <a:p>
            <a:pPr>
              <a:defRPr/>
            </a:pPr>
            <a:endParaRPr lang="es-AR"/>
          </a:p>
        </p:txBody>
      </p:sp>
      <p:sp>
        <p:nvSpPr>
          <p:cNvPr id="7" name="28 Marcador de número de diapositiva"/>
          <p:cNvSpPr>
            <a:spLocks noGrp="1"/>
          </p:cNvSpPr>
          <p:nvPr>
            <p:ph type="sldNum" sz="quarter" idx="12"/>
          </p:nvPr>
        </p:nvSpPr>
        <p:spPr>
          <a:xfrm>
            <a:off x="8391525" y="5753100"/>
            <a:ext cx="503238" cy="365125"/>
          </a:xfrm>
        </p:spPr>
        <p:txBody>
          <a:bodyPr anchor="ctr"/>
          <a:lstStyle>
            <a:lvl1pPr algn="ctr">
              <a:defRPr sz="1300">
                <a:solidFill>
                  <a:srgbClr val="FFFFFF"/>
                </a:solidFill>
              </a:defRPr>
            </a:lvl1pPr>
          </a:lstStyle>
          <a:p>
            <a:pPr>
              <a:defRPr/>
            </a:pPr>
            <a:fld id="{EC4143D0-E8F7-4757-B7D8-DC405BB3636E}" type="slidenum">
              <a:rPr lang="es-AR"/>
              <a:pPr>
                <a:defRPr/>
              </a:pPr>
              <a:t>‹Nº›</a:t>
            </a:fld>
            <a:endParaRPr lang="es-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a:defRPr/>
            </a:lvl1pPr>
          </a:lstStyle>
          <a:p>
            <a:pPr>
              <a:defRPr/>
            </a:pPr>
            <a:fld id="{1ACC1176-8F87-41D1-91E2-BBF7033D3CD8}" type="datetimeFigureOut">
              <a:rPr lang="es-AR"/>
              <a:pPr>
                <a:defRPr/>
              </a:pPr>
              <a:t>22/05/2014</a:t>
            </a:fld>
            <a:endParaRPr lang="es-AR"/>
          </a:p>
        </p:txBody>
      </p:sp>
      <p:sp>
        <p:nvSpPr>
          <p:cNvPr id="5" name="2 Marcador de pie de página"/>
          <p:cNvSpPr>
            <a:spLocks noGrp="1"/>
          </p:cNvSpPr>
          <p:nvPr>
            <p:ph type="ftr" sz="quarter" idx="11"/>
          </p:nvPr>
        </p:nvSpPr>
        <p:spPr/>
        <p:txBody>
          <a:bodyPr/>
          <a:lstStyle>
            <a:lvl1pPr>
              <a:defRPr/>
            </a:lvl1pPr>
          </a:lstStyle>
          <a:p>
            <a:pPr>
              <a:defRPr/>
            </a:pPr>
            <a:endParaRPr lang="es-AR"/>
          </a:p>
        </p:txBody>
      </p:sp>
      <p:sp>
        <p:nvSpPr>
          <p:cNvPr id="6" name="22 Marcador de número de diapositiva"/>
          <p:cNvSpPr>
            <a:spLocks noGrp="1"/>
          </p:cNvSpPr>
          <p:nvPr>
            <p:ph type="sldNum" sz="quarter" idx="12"/>
          </p:nvPr>
        </p:nvSpPr>
        <p:spPr/>
        <p:txBody>
          <a:bodyPr/>
          <a:lstStyle>
            <a:lvl1pPr>
              <a:defRPr/>
            </a:lvl1pPr>
          </a:lstStyle>
          <a:p>
            <a:pPr>
              <a:defRPr/>
            </a:pPr>
            <a:fld id="{AA6A0CF7-9AE6-4586-B128-869E079FF04B}" type="slidenum">
              <a:rPr lang="es-AR"/>
              <a:pPr>
                <a:defRPr/>
              </a:pPr>
              <a:t>‹Nº›</a:t>
            </a:fld>
            <a:endParaRPr lang="es-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81800" y="381000"/>
            <a:ext cx="1905000" cy="5486400"/>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381000"/>
            <a:ext cx="62484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a:defRPr/>
            </a:lvl1pPr>
          </a:lstStyle>
          <a:p>
            <a:pPr>
              <a:defRPr/>
            </a:pPr>
            <a:fld id="{0F5FFC69-7453-4F24-8A67-C6EA4D447CD2}" type="datetimeFigureOut">
              <a:rPr lang="es-AR"/>
              <a:pPr>
                <a:defRPr/>
              </a:pPr>
              <a:t>22/05/2014</a:t>
            </a:fld>
            <a:endParaRPr lang="es-AR"/>
          </a:p>
        </p:txBody>
      </p:sp>
      <p:sp>
        <p:nvSpPr>
          <p:cNvPr id="5" name="2 Marcador de pie de página"/>
          <p:cNvSpPr>
            <a:spLocks noGrp="1"/>
          </p:cNvSpPr>
          <p:nvPr>
            <p:ph type="ftr" sz="quarter" idx="11"/>
          </p:nvPr>
        </p:nvSpPr>
        <p:spPr/>
        <p:txBody>
          <a:bodyPr/>
          <a:lstStyle>
            <a:lvl1pPr>
              <a:defRPr/>
            </a:lvl1pPr>
          </a:lstStyle>
          <a:p>
            <a:pPr>
              <a:defRPr/>
            </a:pPr>
            <a:endParaRPr lang="es-AR"/>
          </a:p>
        </p:txBody>
      </p:sp>
      <p:sp>
        <p:nvSpPr>
          <p:cNvPr id="6" name="22 Marcador de número de diapositiva"/>
          <p:cNvSpPr>
            <a:spLocks noGrp="1"/>
          </p:cNvSpPr>
          <p:nvPr>
            <p:ph type="sldNum" sz="quarter" idx="12"/>
          </p:nvPr>
        </p:nvSpPr>
        <p:spPr/>
        <p:txBody>
          <a:bodyPr/>
          <a:lstStyle>
            <a:lvl1pPr>
              <a:defRPr/>
            </a:lvl1pPr>
          </a:lstStyle>
          <a:p>
            <a:pPr>
              <a:defRPr/>
            </a:pPr>
            <a:fld id="{3F20F1B0-A7FF-4BFA-A4C8-42A17E0BE588}" type="slidenum">
              <a:rPr lang="es-AR"/>
              <a:pPr>
                <a:defRPr/>
              </a:pPr>
              <a:t>‹Nº›</a:t>
            </a:fld>
            <a:endParaRPr lang="es-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7494"/>
            <a:ext cx="8229600" cy="1399032"/>
          </a:xfrm>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a:xfrm>
            <a:off x="457200" y="1882808"/>
            <a:ext cx="8229600" cy="4572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a:xfrm>
            <a:off x="4791075" y="6480175"/>
            <a:ext cx="2133600" cy="301625"/>
          </a:xfrm>
        </p:spPr>
        <p:txBody>
          <a:bodyPr/>
          <a:lstStyle>
            <a:lvl1pPr>
              <a:defRPr/>
            </a:lvl1pPr>
          </a:lstStyle>
          <a:p>
            <a:pPr>
              <a:defRPr/>
            </a:pPr>
            <a:fld id="{319DAEEA-4844-46C2-B654-C38455AE3B88}" type="datetimeFigureOut">
              <a:rPr lang="es-AR"/>
              <a:pPr>
                <a:defRPr/>
              </a:pPr>
              <a:t>22/05/2014</a:t>
            </a:fld>
            <a:endParaRPr lang="es-AR"/>
          </a:p>
        </p:txBody>
      </p:sp>
      <p:sp>
        <p:nvSpPr>
          <p:cNvPr id="5" name="4 Marcador de pie de página"/>
          <p:cNvSpPr>
            <a:spLocks noGrp="1"/>
          </p:cNvSpPr>
          <p:nvPr>
            <p:ph type="ftr" sz="quarter" idx="11"/>
          </p:nvPr>
        </p:nvSpPr>
        <p:spPr>
          <a:xfrm>
            <a:off x="457200" y="6481763"/>
            <a:ext cx="4259263" cy="300037"/>
          </a:xfrm>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24005E5A-B92D-4A7D-90FB-EE8A5D0F6278}" type="slidenum">
              <a:rPr lang="es-AR"/>
              <a:pPr>
                <a:defRPr/>
              </a:pPr>
              <a:t>‹Nº›</a:t>
            </a:fld>
            <a:endParaRPr lang="es-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2">
        <a:schemeClr val="bg1"/>
      </p:bgRef>
    </p:bg>
    <p:spTree>
      <p:nvGrpSpPr>
        <p:cNvPr id="1" name=""/>
        <p:cNvGrpSpPr/>
        <p:nvPr/>
      </p:nvGrpSpPr>
      <p:grpSpPr>
        <a:xfrm>
          <a:off x="0" y="0"/>
          <a:ext cx="0" cy="0"/>
          <a:chOff x="0" y="0"/>
          <a:chExt cx="0" cy="0"/>
        </a:xfrm>
      </p:grpSpPr>
      <p:sp>
        <p:nvSpPr>
          <p:cNvPr id="4" name="3 Triángulo rectángulo"/>
          <p:cNvSpPr/>
          <p:nvPr/>
        </p:nvSpPr>
        <p:spPr>
          <a:xfrm flipV="1">
            <a:off x="6350"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4 Triángulo isósceles"/>
          <p:cNvSpPr/>
          <p:nvPr/>
        </p:nvSpPr>
        <p:spPr>
          <a:xfrm rot="5400000" flipV="1">
            <a:off x="7553325" y="309563"/>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6" name="5 Conector recto"/>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6 Conector recto"/>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1 Título"/>
          <p:cNvSpPr>
            <a:spLocks noGrp="1"/>
          </p:cNvSpPr>
          <p:nvPr>
            <p:ph type="title"/>
          </p:nvPr>
        </p:nvSpPr>
        <p:spPr>
          <a:xfrm>
            <a:off x="381000" y="271464"/>
            <a:ext cx="7239000" cy="1362075"/>
          </a:xfrm>
        </p:spPr>
        <p:txBody>
          <a:bodyPr/>
          <a:lstStyle>
            <a:lvl1pPr marL="0" algn="l">
              <a:buNone/>
              <a:defRPr sz="3600" b="1" cap="none" baseline="0"/>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smtClean="0"/>
              <a:t>Haga clic para modificar el estilo de texto del patrón</a:t>
            </a:r>
          </a:p>
        </p:txBody>
      </p:sp>
      <p:sp>
        <p:nvSpPr>
          <p:cNvPr id="8" name="3 Marcador de fecha"/>
          <p:cNvSpPr>
            <a:spLocks noGrp="1"/>
          </p:cNvSpPr>
          <p:nvPr>
            <p:ph type="dt" sz="half" idx="10"/>
          </p:nvPr>
        </p:nvSpPr>
        <p:spPr>
          <a:xfrm>
            <a:off x="6956425" y="6477000"/>
            <a:ext cx="2133600" cy="304800"/>
          </a:xfrm>
        </p:spPr>
        <p:txBody>
          <a:bodyPr/>
          <a:lstStyle>
            <a:lvl1pPr>
              <a:defRPr/>
            </a:lvl1pPr>
          </a:lstStyle>
          <a:p>
            <a:pPr>
              <a:defRPr/>
            </a:pPr>
            <a:fld id="{158FB865-0BA7-4AFF-8B1A-1AC33FD5923A}" type="datetimeFigureOut">
              <a:rPr lang="es-AR"/>
              <a:pPr>
                <a:defRPr/>
              </a:pPr>
              <a:t>22/05/2014</a:t>
            </a:fld>
            <a:endParaRPr lang="es-AR"/>
          </a:p>
        </p:txBody>
      </p:sp>
      <p:sp>
        <p:nvSpPr>
          <p:cNvPr id="9" name="4 Marcador de pie de página"/>
          <p:cNvSpPr>
            <a:spLocks noGrp="1"/>
          </p:cNvSpPr>
          <p:nvPr>
            <p:ph type="ftr" sz="quarter" idx="11"/>
          </p:nvPr>
        </p:nvSpPr>
        <p:spPr>
          <a:xfrm>
            <a:off x="2619375" y="6481763"/>
            <a:ext cx="4260850" cy="300037"/>
          </a:xfrm>
        </p:spPr>
        <p:txBody>
          <a:bodyPr/>
          <a:lstStyle>
            <a:lvl1pPr>
              <a:defRPr/>
            </a:lvl1pPr>
          </a:lstStyle>
          <a:p>
            <a:pPr>
              <a:defRPr/>
            </a:pPr>
            <a:endParaRPr lang="es-AR"/>
          </a:p>
        </p:txBody>
      </p:sp>
      <p:sp>
        <p:nvSpPr>
          <p:cNvPr id="10" name="5 Marcador de número de diapositiva"/>
          <p:cNvSpPr>
            <a:spLocks noGrp="1"/>
          </p:cNvSpPr>
          <p:nvPr>
            <p:ph type="sldNum" sz="quarter" idx="12"/>
          </p:nvPr>
        </p:nvSpPr>
        <p:spPr>
          <a:xfrm>
            <a:off x="8450263" y="809625"/>
            <a:ext cx="503237" cy="300038"/>
          </a:xfrm>
        </p:spPr>
        <p:txBody>
          <a:bodyPr/>
          <a:lstStyle>
            <a:lvl1pPr>
              <a:defRPr/>
            </a:lvl1pPr>
          </a:lstStyle>
          <a:p>
            <a:pPr>
              <a:defRPr/>
            </a:pPr>
            <a:fld id="{747C4002-2A00-4831-85A3-2B1E66EDF722}" type="slidenum">
              <a:rPr lang="es-AR"/>
              <a:pPr>
                <a:defRPr/>
              </a:pPr>
              <a:t>‹Nº›</a:t>
            </a:fld>
            <a:endParaRPr lang="es-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marL="0" algn="l">
              <a:defRPr/>
            </a:lvl1p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13 Marcador de fecha"/>
          <p:cNvSpPr>
            <a:spLocks noGrp="1"/>
          </p:cNvSpPr>
          <p:nvPr>
            <p:ph type="dt" sz="half" idx="10"/>
          </p:nvPr>
        </p:nvSpPr>
        <p:spPr/>
        <p:txBody>
          <a:bodyPr/>
          <a:lstStyle>
            <a:lvl1pPr>
              <a:defRPr/>
            </a:lvl1pPr>
          </a:lstStyle>
          <a:p>
            <a:pPr>
              <a:defRPr/>
            </a:pPr>
            <a:fld id="{727F1C7F-7A4F-4BBC-91A0-47797DA23434}" type="datetimeFigureOut">
              <a:rPr lang="es-AR"/>
              <a:pPr>
                <a:defRPr/>
              </a:pPr>
              <a:t>22/05/2014</a:t>
            </a:fld>
            <a:endParaRPr lang="es-AR"/>
          </a:p>
        </p:txBody>
      </p:sp>
      <p:sp>
        <p:nvSpPr>
          <p:cNvPr id="6" name="2 Marcador de pie de página"/>
          <p:cNvSpPr>
            <a:spLocks noGrp="1"/>
          </p:cNvSpPr>
          <p:nvPr>
            <p:ph type="ftr" sz="quarter" idx="11"/>
          </p:nvPr>
        </p:nvSpPr>
        <p:spPr/>
        <p:txBody>
          <a:bodyPr/>
          <a:lstStyle>
            <a:lvl1pPr>
              <a:defRPr/>
            </a:lvl1pPr>
          </a:lstStyle>
          <a:p>
            <a:pPr>
              <a:defRPr/>
            </a:pPr>
            <a:endParaRPr lang="es-AR"/>
          </a:p>
        </p:txBody>
      </p:sp>
      <p:sp>
        <p:nvSpPr>
          <p:cNvPr id="7" name="22 Marcador de número de diapositiva"/>
          <p:cNvSpPr>
            <a:spLocks noGrp="1"/>
          </p:cNvSpPr>
          <p:nvPr>
            <p:ph type="sldNum" sz="quarter" idx="12"/>
          </p:nvPr>
        </p:nvSpPr>
        <p:spPr/>
        <p:txBody>
          <a:bodyPr/>
          <a:lstStyle>
            <a:lvl1pPr>
              <a:defRPr/>
            </a:lvl1pPr>
          </a:lstStyle>
          <a:p>
            <a:pPr>
              <a:defRPr/>
            </a:pPr>
            <a:fld id="{D7272E37-3A8C-4811-9679-D3A1A387FC93}" type="slidenum">
              <a:rPr lang="es-AR"/>
              <a:pPr>
                <a:defRPr/>
              </a:pPr>
              <a:t>‹Nº›</a:t>
            </a:fld>
            <a:endParaRPr lang="es-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4" name="3 Marcador de texto"/>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5" name="4 Marcador de contenido"/>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contenido"/>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a:xfrm>
            <a:off x="4791075" y="6481763"/>
            <a:ext cx="2130425" cy="301625"/>
          </a:xfrm>
        </p:spPr>
        <p:txBody>
          <a:bodyPr/>
          <a:lstStyle>
            <a:lvl1pPr>
              <a:defRPr/>
            </a:lvl1pPr>
          </a:lstStyle>
          <a:p>
            <a:pPr>
              <a:defRPr/>
            </a:pPr>
            <a:fld id="{4F24349B-38C3-42A0-9B30-57D5D925B20C}" type="datetimeFigureOut">
              <a:rPr lang="es-AR"/>
              <a:pPr>
                <a:defRPr/>
              </a:pPr>
              <a:t>22/05/2014</a:t>
            </a:fld>
            <a:endParaRPr lang="es-AR"/>
          </a:p>
        </p:txBody>
      </p:sp>
      <p:sp>
        <p:nvSpPr>
          <p:cNvPr id="8" name="7 Marcador de pie de página"/>
          <p:cNvSpPr>
            <a:spLocks noGrp="1"/>
          </p:cNvSpPr>
          <p:nvPr>
            <p:ph type="ftr" sz="quarter" idx="11"/>
          </p:nvPr>
        </p:nvSpPr>
        <p:spPr>
          <a:xfrm>
            <a:off x="457200" y="6481763"/>
            <a:ext cx="4260850" cy="301625"/>
          </a:xfrm>
        </p:spPr>
        <p:txBody>
          <a:bodyPr/>
          <a:lstStyle>
            <a:lvl1pPr>
              <a:defRPr/>
            </a:lvl1pPr>
          </a:lstStyle>
          <a:p>
            <a:pPr>
              <a:defRPr/>
            </a:pPr>
            <a:endParaRPr lang="es-AR"/>
          </a:p>
        </p:txBody>
      </p:sp>
      <p:sp>
        <p:nvSpPr>
          <p:cNvPr id="9" name="8 Marcador de número de diapositiva"/>
          <p:cNvSpPr>
            <a:spLocks noGrp="1"/>
          </p:cNvSpPr>
          <p:nvPr>
            <p:ph type="sldNum" sz="quarter" idx="12"/>
          </p:nvPr>
        </p:nvSpPr>
        <p:spPr>
          <a:xfrm>
            <a:off x="7589838" y="6483350"/>
            <a:ext cx="503237" cy="301625"/>
          </a:xfrm>
        </p:spPr>
        <p:txBody>
          <a:bodyPr/>
          <a:lstStyle>
            <a:lvl1pPr algn="ctr">
              <a:defRPr/>
            </a:lvl1pPr>
          </a:lstStyle>
          <a:p>
            <a:pPr>
              <a:defRPr/>
            </a:pPr>
            <a:fld id="{8DA9D9C9-7BB5-4ED6-A828-7EA85C559CB4}" type="slidenum">
              <a:rPr lang="es-AR"/>
              <a:pPr>
                <a:defRPr/>
              </a:pPr>
              <a:t>‹Nº›</a:t>
            </a:fld>
            <a:endParaRPr lang="es-AR"/>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b="0"/>
            </a:lvl1pPr>
          </a:lstStyle>
          <a:p>
            <a:r>
              <a:rPr lang="es-ES" smtClean="0"/>
              <a:t>Haga clic para modificar el estilo de título del patrón</a:t>
            </a:r>
            <a:endParaRPr lang="en-US"/>
          </a:p>
        </p:txBody>
      </p:sp>
      <p:sp>
        <p:nvSpPr>
          <p:cNvPr id="3" name="13 Marcador de fecha"/>
          <p:cNvSpPr>
            <a:spLocks noGrp="1"/>
          </p:cNvSpPr>
          <p:nvPr>
            <p:ph type="dt" sz="half" idx="10"/>
          </p:nvPr>
        </p:nvSpPr>
        <p:spPr/>
        <p:txBody>
          <a:bodyPr/>
          <a:lstStyle>
            <a:lvl1pPr>
              <a:defRPr/>
            </a:lvl1pPr>
          </a:lstStyle>
          <a:p>
            <a:pPr>
              <a:defRPr/>
            </a:pPr>
            <a:fld id="{CA41C4AB-82C6-403E-B8C4-C546257FEFA3}" type="datetimeFigureOut">
              <a:rPr lang="es-AR"/>
              <a:pPr>
                <a:defRPr/>
              </a:pPr>
              <a:t>22/05/2014</a:t>
            </a:fld>
            <a:endParaRPr lang="es-AR"/>
          </a:p>
        </p:txBody>
      </p:sp>
      <p:sp>
        <p:nvSpPr>
          <p:cNvPr id="4" name="2 Marcador de pie de página"/>
          <p:cNvSpPr>
            <a:spLocks noGrp="1"/>
          </p:cNvSpPr>
          <p:nvPr>
            <p:ph type="ftr" sz="quarter" idx="11"/>
          </p:nvPr>
        </p:nvSpPr>
        <p:spPr/>
        <p:txBody>
          <a:bodyPr/>
          <a:lstStyle>
            <a:lvl1pPr>
              <a:defRPr/>
            </a:lvl1pPr>
          </a:lstStyle>
          <a:p>
            <a:pPr>
              <a:defRPr/>
            </a:pPr>
            <a:endParaRPr lang="es-AR"/>
          </a:p>
        </p:txBody>
      </p:sp>
      <p:sp>
        <p:nvSpPr>
          <p:cNvPr id="5" name="22 Marcador de número de diapositiva"/>
          <p:cNvSpPr>
            <a:spLocks noGrp="1"/>
          </p:cNvSpPr>
          <p:nvPr>
            <p:ph type="sldNum" sz="quarter" idx="12"/>
          </p:nvPr>
        </p:nvSpPr>
        <p:spPr/>
        <p:txBody>
          <a:bodyPr/>
          <a:lstStyle>
            <a:lvl1pPr>
              <a:defRPr/>
            </a:lvl1pPr>
          </a:lstStyle>
          <a:p>
            <a:pPr>
              <a:defRPr/>
            </a:pPr>
            <a:fld id="{7BB33187-6A64-4604-8308-F15A9242442A}" type="slidenum">
              <a:rPr lang="es-AR"/>
              <a:pPr>
                <a:defRPr/>
              </a:pPr>
              <a:t>‹Nº›</a:t>
            </a:fld>
            <a:endParaRPr lang="es-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3 Marcador de fecha"/>
          <p:cNvSpPr>
            <a:spLocks noGrp="1"/>
          </p:cNvSpPr>
          <p:nvPr>
            <p:ph type="dt" sz="half" idx="10"/>
          </p:nvPr>
        </p:nvSpPr>
        <p:spPr/>
        <p:txBody>
          <a:bodyPr/>
          <a:lstStyle>
            <a:lvl1pPr>
              <a:defRPr/>
            </a:lvl1pPr>
          </a:lstStyle>
          <a:p>
            <a:pPr>
              <a:defRPr/>
            </a:pPr>
            <a:fld id="{B0C9F618-7DC3-47D6-93B7-B42ED04B5E87}" type="datetimeFigureOut">
              <a:rPr lang="es-AR"/>
              <a:pPr>
                <a:defRPr/>
              </a:pPr>
              <a:t>22/05/2014</a:t>
            </a:fld>
            <a:endParaRPr lang="es-AR"/>
          </a:p>
        </p:txBody>
      </p:sp>
      <p:sp>
        <p:nvSpPr>
          <p:cNvPr id="3" name="2 Marcador de pie de página"/>
          <p:cNvSpPr>
            <a:spLocks noGrp="1"/>
          </p:cNvSpPr>
          <p:nvPr>
            <p:ph type="ftr" sz="quarter" idx="11"/>
          </p:nvPr>
        </p:nvSpPr>
        <p:spPr/>
        <p:txBody>
          <a:bodyPr/>
          <a:lstStyle>
            <a:lvl1pPr>
              <a:defRPr/>
            </a:lvl1pPr>
          </a:lstStyle>
          <a:p>
            <a:pPr>
              <a:defRPr/>
            </a:pPr>
            <a:endParaRPr lang="es-AR"/>
          </a:p>
        </p:txBody>
      </p:sp>
      <p:sp>
        <p:nvSpPr>
          <p:cNvPr id="4" name="22 Marcador de número de diapositiva"/>
          <p:cNvSpPr>
            <a:spLocks noGrp="1"/>
          </p:cNvSpPr>
          <p:nvPr>
            <p:ph type="sldNum" sz="quarter" idx="12"/>
          </p:nvPr>
        </p:nvSpPr>
        <p:spPr/>
        <p:txBody>
          <a:bodyPr/>
          <a:lstStyle>
            <a:lvl1pPr>
              <a:defRPr/>
            </a:lvl1pPr>
          </a:lstStyle>
          <a:p>
            <a:pPr>
              <a:defRPr/>
            </a:pPr>
            <a:fld id="{6F8B026C-EDFA-432D-B3FB-5EFA5E9709CA}" type="slidenum">
              <a:rPr lang="es-AR"/>
              <a:pPr>
                <a:defRPr/>
              </a:pPr>
              <a:t>‹Nº›</a:t>
            </a:fld>
            <a:endParaRPr lang="es-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es-ES" smtClean="0"/>
              <a:t>Haga clic para modificar el estilo de título del patrón</a:t>
            </a:r>
            <a:endParaRPr lang="en-US"/>
          </a:p>
        </p:txBody>
      </p:sp>
      <p:sp>
        <p:nvSpPr>
          <p:cNvPr id="3" name="2 Marcador de texto"/>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es-ES" smtClean="0"/>
              <a:t>Haga clic para modificar el estilo de texto del patrón</a:t>
            </a:r>
          </a:p>
        </p:txBody>
      </p:sp>
      <p:sp>
        <p:nvSpPr>
          <p:cNvPr id="4" name="3 Marcador de contenido"/>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a:xfrm>
            <a:off x="6278563" y="6556375"/>
            <a:ext cx="2133600" cy="301625"/>
          </a:xfrm>
        </p:spPr>
        <p:txBody>
          <a:bodyPr/>
          <a:lstStyle>
            <a:lvl1pPr>
              <a:defRPr sz="900"/>
            </a:lvl1pPr>
          </a:lstStyle>
          <a:p>
            <a:pPr>
              <a:defRPr/>
            </a:pPr>
            <a:fld id="{35695285-66D4-4501-BB78-CB8A0A1CC6C0}" type="datetimeFigureOut">
              <a:rPr lang="es-AR"/>
              <a:pPr>
                <a:defRPr/>
              </a:pPr>
              <a:t>22/05/2014</a:t>
            </a:fld>
            <a:endParaRPr lang="es-AR"/>
          </a:p>
        </p:txBody>
      </p:sp>
      <p:sp>
        <p:nvSpPr>
          <p:cNvPr id="6" name="5 Marcador de pie de página"/>
          <p:cNvSpPr>
            <a:spLocks noGrp="1"/>
          </p:cNvSpPr>
          <p:nvPr>
            <p:ph type="ftr" sz="quarter" idx="11"/>
          </p:nvPr>
        </p:nvSpPr>
        <p:spPr>
          <a:xfrm>
            <a:off x="1135063" y="6556375"/>
            <a:ext cx="5143500" cy="301625"/>
          </a:xfrm>
        </p:spPr>
        <p:txBody>
          <a:bodyPr/>
          <a:lstStyle>
            <a:lvl1pPr>
              <a:defRPr sz="900"/>
            </a:lvl1pPr>
          </a:lstStyle>
          <a:p>
            <a:pPr>
              <a:defRPr/>
            </a:pPr>
            <a:endParaRPr lang="es-AR"/>
          </a:p>
        </p:txBody>
      </p:sp>
      <p:sp>
        <p:nvSpPr>
          <p:cNvPr id="7" name="6 Marcador de número de diapositiva"/>
          <p:cNvSpPr>
            <a:spLocks noGrp="1"/>
          </p:cNvSpPr>
          <p:nvPr>
            <p:ph type="sldNum" sz="quarter" idx="12"/>
          </p:nvPr>
        </p:nvSpPr>
        <p:spPr>
          <a:xfrm>
            <a:off x="8410575" y="6556375"/>
            <a:ext cx="503238" cy="301625"/>
          </a:xfrm>
        </p:spPr>
        <p:txBody>
          <a:bodyPr/>
          <a:lstStyle>
            <a:lvl1pPr>
              <a:defRPr sz="900"/>
            </a:lvl1pPr>
          </a:lstStyle>
          <a:p>
            <a:pPr>
              <a:defRPr/>
            </a:pPr>
            <a:fld id="{F37597E9-A351-427A-9A73-588C2D59B064}" type="slidenum">
              <a:rPr lang="es-AR"/>
              <a:pPr>
                <a:defRPr/>
              </a:pPr>
              <a:t>‹Nº›</a:t>
            </a:fld>
            <a:endParaRPr lang="es-AR"/>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19456" y="150896"/>
            <a:ext cx="914400" cy="6400800"/>
          </a:xfrm>
        </p:spPr>
        <p:txBody>
          <a:bodyPr vert="vert270" anchor="b"/>
          <a:lstStyle>
            <a:lvl1pPr marL="0" algn="l">
              <a:buNone/>
              <a:defRPr sz="3000" b="0" cap="all" baseline="0"/>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138237" y="373966"/>
            <a:ext cx="7333488" cy="5486400"/>
          </a:xfrm>
          <a:solidFill>
            <a:schemeClr val="bg2">
              <a:shade val="50000"/>
            </a:schemeClr>
          </a:solidFill>
        </p:spPr>
        <p:txBody>
          <a:bodyPr>
            <a:normAutofit/>
          </a:bodyPr>
          <a:lstStyle>
            <a:lvl1pPr marL="0" indent="0">
              <a:buNone/>
              <a:defRPr sz="3200"/>
            </a:lvl1pPr>
          </a:lstStyle>
          <a:p>
            <a:pPr lvl="0"/>
            <a:r>
              <a:rPr lang="es-ES" noProof="0" smtClean="0"/>
              <a:t>Haga clic en el icono para agregar una imagen</a:t>
            </a:r>
            <a:endParaRPr lang="en-US" noProof="0" dirty="0"/>
          </a:p>
        </p:txBody>
      </p:sp>
      <p:sp>
        <p:nvSpPr>
          <p:cNvPr id="4" name="3 Marcador de texto"/>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es-ES" smtClean="0"/>
              <a:t>Haga clic para modificar el estilo de texto del patrón</a:t>
            </a:r>
          </a:p>
        </p:txBody>
      </p:sp>
      <p:sp>
        <p:nvSpPr>
          <p:cNvPr id="5" name="4 Marcador de fecha"/>
          <p:cNvSpPr>
            <a:spLocks noGrp="1"/>
          </p:cNvSpPr>
          <p:nvPr>
            <p:ph type="dt" sz="half" idx="10"/>
          </p:nvPr>
        </p:nvSpPr>
        <p:spPr>
          <a:xfrm>
            <a:off x="6108700" y="6556375"/>
            <a:ext cx="2101850" cy="301625"/>
          </a:xfrm>
        </p:spPr>
        <p:txBody>
          <a:bodyPr/>
          <a:lstStyle>
            <a:lvl1pPr>
              <a:defRPr sz="900"/>
            </a:lvl1pPr>
          </a:lstStyle>
          <a:p>
            <a:pPr>
              <a:defRPr/>
            </a:pPr>
            <a:fld id="{78489207-BA8C-48B4-A27E-9132BB7272B3}" type="datetimeFigureOut">
              <a:rPr lang="es-AR"/>
              <a:pPr>
                <a:defRPr/>
              </a:pPr>
              <a:t>22/05/2014</a:t>
            </a:fld>
            <a:endParaRPr lang="es-AR"/>
          </a:p>
        </p:txBody>
      </p:sp>
      <p:sp>
        <p:nvSpPr>
          <p:cNvPr id="6" name="5 Marcador de pie de página"/>
          <p:cNvSpPr>
            <a:spLocks noGrp="1"/>
          </p:cNvSpPr>
          <p:nvPr>
            <p:ph type="ftr" sz="quarter" idx="11"/>
          </p:nvPr>
        </p:nvSpPr>
        <p:spPr>
          <a:xfrm>
            <a:off x="1169988" y="6557963"/>
            <a:ext cx="4948237" cy="301625"/>
          </a:xfrm>
        </p:spPr>
        <p:txBody>
          <a:bodyPr/>
          <a:lstStyle>
            <a:lvl1pPr>
              <a:defRPr sz="900"/>
            </a:lvl1pPr>
          </a:lstStyle>
          <a:p>
            <a:pPr>
              <a:defRPr/>
            </a:pPr>
            <a:endParaRPr lang="es-AR"/>
          </a:p>
        </p:txBody>
      </p:sp>
      <p:sp>
        <p:nvSpPr>
          <p:cNvPr id="7" name="6 Marcador de número de diapositiva"/>
          <p:cNvSpPr>
            <a:spLocks noGrp="1"/>
          </p:cNvSpPr>
          <p:nvPr>
            <p:ph type="sldNum" sz="quarter" idx="12"/>
          </p:nvPr>
        </p:nvSpPr>
        <p:spPr>
          <a:xfrm>
            <a:off x="8216900" y="6556375"/>
            <a:ext cx="366713" cy="301625"/>
          </a:xfrm>
        </p:spPr>
        <p:txBody>
          <a:bodyPr/>
          <a:lstStyle>
            <a:lvl1pPr algn="ctr">
              <a:defRPr sz="900"/>
            </a:lvl1pPr>
          </a:lstStyle>
          <a:p>
            <a:pPr>
              <a:defRPr/>
            </a:pPr>
            <a:fld id="{A5F6339A-3F8D-4ED1-B4D5-01116D127A3D}" type="slidenum">
              <a:rPr lang="es-AR"/>
              <a:pPr>
                <a:defRPr/>
              </a:pPr>
              <a:t>‹Nº›</a:t>
            </a:fld>
            <a:endParaRPr lang="es-AR"/>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10 Triángulo rectángulo"/>
          <p:cNvSpPr/>
          <p:nvPr/>
        </p:nvSpPr>
        <p:spPr>
          <a:xfrm>
            <a:off x="6350"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8" name="7 Conector recto"/>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8 Conector recto"/>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21 Marcador de título"/>
          <p:cNvSpPr>
            <a:spLocks noGrp="1"/>
          </p:cNvSpPr>
          <p:nvPr>
            <p:ph type="title"/>
          </p:nvPr>
        </p:nvSpPr>
        <p:spPr>
          <a:xfrm>
            <a:off x="457200" y="268288"/>
            <a:ext cx="8229600" cy="1398587"/>
          </a:xfrm>
          <a:prstGeom prst="rect">
            <a:avLst/>
          </a:prstGeom>
        </p:spPr>
        <p:txBody>
          <a:bodyPr vert="horz" anchor="ctr">
            <a:normAutofit/>
          </a:bodyPr>
          <a:lstStyle/>
          <a:p>
            <a:r>
              <a:rPr lang="es-ES" smtClean="0"/>
              <a:t>Haga clic para modificar el estilo de título del patrón</a:t>
            </a:r>
            <a:endParaRPr lang="en-US"/>
          </a:p>
        </p:txBody>
      </p:sp>
      <p:sp>
        <p:nvSpPr>
          <p:cNvPr id="1030" name="12 Marcador de texto"/>
          <p:cNvSpPr>
            <a:spLocks noGrp="1"/>
          </p:cNvSpPr>
          <p:nvPr>
            <p:ph type="body" idx="1"/>
          </p:nvPr>
        </p:nvSpPr>
        <p:spPr bwMode="auto">
          <a:xfrm>
            <a:off x="457200" y="1882775"/>
            <a:ext cx="8229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ltLang="es-AR" smtClean="0"/>
              <a:t>Haga clic para modificar el estilo de texto del patrón</a:t>
            </a:r>
          </a:p>
          <a:p>
            <a:pPr lvl="1"/>
            <a:r>
              <a:rPr lang="es-ES" altLang="es-AR" smtClean="0"/>
              <a:t>Segundo nivel</a:t>
            </a:r>
          </a:p>
          <a:p>
            <a:pPr lvl="2"/>
            <a:r>
              <a:rPr lang="es-ES" altLang="es-AR" smtClean="0"/>
              <a:t>Tercer nivel</a:t>
            </a:r>
          </a:p>
          <a:p>
            <a:pPr lvl="3"/>
            <a:r>
              <a:rPr lang="es-ES" altLang="es-AR" smtClean="0"/>
              <a:t>Cuarto nivel</a:t>
            </a:r>
          </a:p>
          <a:p>
            <a:pPr lvl="4"/>
            <a:r>
              <a:rPr lang="es-ES" altLang="es-AR" smtClean="0"/>
              <a:t>Quinto nivel</a:t>
            </a:r>
            <a:endParaRPr lang="en-US" altLang="es-AR" smtClean="0"/>
          </a:p>
        </p:txBody>
      </p:sp>
      <p:sp>
        <p:nvSpPr>
          <p:cNvPr id="14" name="13 Marcador de fecha"/>
          <p:cNvSpPr>
            <a:spLocks noGrp="1"/>
          </p:cNvSpPr>
          <p:nvPr>
            <p:ph type="dt" sz="half" idx="2"/>
          </p:nvPr>
        </p:nvSpPr>
        <p:spPr>
          <a:xfrm>
            <a:off x="4791075" y="6481763"/>
            <a:ext cx="2133600" cy="301625"/>
          </a:xfrm>
          <a:prstGeom prst="rect">
            <a:avLst/>
          </a:prstGeom>
        </p:spPr>
        <p:txBody>
          <a:bodyPr vert="horz" anchor="b"/>
          <a:lstStyle>
            <a:lvl1pPr algn="l" eaLnBrk="1" latinLnBrk="0" hangingPunct="1">
              <a:defRPr kumimoji="0" sz="1000" b="0">
                <a:solidFill>
                  <a:schemeClr val="tx1"/>
                </a:solidFill>
              </a:defRPr>
            </a:lvl1pPr>
          </a:lstStyle>
          <a:p>
            <a:pPr>
              <a:defRPr/>
            </a:pPr>
            <a:fld id="{8217EBD0-A3D6-4D60-BC77-E4D8B679F311}" type="datetimeFigureOut">
              <a:rPr lang="es-AR"/>
              <a:pPr>
                <a:defRPr/>
              </a:pPr>
              <a:t>22/05/2014</a:t>
            </a:fld>
            <a:endParaRPr lang="es-AR"/>
          </a:p>
        </p:txBody>
      </p:sp>
      <p:sp>
        <p:nvSpPr>
          <p:cNvPr id="3" name="2 Marcador de pie de página"/>
          <p:cNvSpPr>
            <a:spLocks noGrp="1"/>
          </p:cNvSpPr>
          <p:nvPr>
            <p:ph type="ftr" sz="quarter" idx="3"/>
          </p:nvPr>
        </p:nvSpPr>
        <p:spPr>
          <a:xfrm>
            <a:off x="457200" y="6481763"/>
            <a:ext cx="4259263" cy="301625"/>
          </a:xfrm>
          <a:prstGeom prst="rect">
            <a:avLst/>
          </a:prstGeom>
        </p:spPr>
        <p:txBody>
          <a:bodyPr vert="horz" anchor="b"/>
          <a:lstStyle>
            <a:lvl1pPr algn="r" eaLnBrk="1" latinLnBrk="0" hangingPunct="1">
              <a:defRPr kumimoji="0" sz="1000">
                <a:solidFill>
                  <a:schemeClr val="tx1"/>
                </a:solidFill>
              </a:defRPr>
            </a:lvl1pPr>
          </a:lstStyle>
          <a:p>
            <a:pPr>
              <a:defRPr/>
            </a:pPr>
            <a:endParaRPr lang="es-AR"/>
          </a:p>
        </p:txBody>
      </p:sp>
      <p:sp>
        <p:nvSpPr>
          <p:cNvPr id="23" name="22 Marcador de número de diapositiva"/>
          <p:cNvSpPr>
            <a:spLocks noGrp="1"/>
          </p:cNvSpPr>
          <p:nvPr>
            <p:ph type="sldNum" sz="quarter" idx="4"/>
          </p:nvPr>
        </p:nvSpPr>
        <p:spPr>
          <a:xfrm>
            <a:off x="7589838" y="6481763"/>
            <a:ext cx="503237" cy="301625"/>
          </a:xfrm>
          <a:prstGeom prst="rect">
            <a:avLst/>
          </a:prstGeom>
        </p:spPr>
        <p:txBody>
          <a:bodyPr vert="horz" anchor="b"/>
          <a:lstStyle>
            <a:lvl1pPr algn="ctr" eaLnBrk="1" latinLnBrk="0" hangingPunct="1">
              <a:defRPr kumimoji="0" sz="1200">
                <a:solidFill>
                  <a:schemeClr val="tx1"/>
                </a:solidFill>
              </a:defRPr>
            </a:lvl1pPr>
          </a:lstStyle>
          <a:p>
            <a:pPr>
              <a:defRPr/>
            </a:pPr>
            <a:fld id="{5A3F0DE8-4100-484D-AC59-3CD0CF109B3B}" type="slidenum">
              <a:rPr lang="es-AR"/>
              <a:pPr>
                <a:defRPr/>
              </a:pPr>
              <a:t>‹Nº›</a:t>
            </a:fld>
            <a:endParaRPr lang="es-AR"/>
          </a:p>
        </p:txBody>
      </p:sp>
    </p:spTree>
  </p:cSld>
  <p:clrMap bg1="dk1" tx1="lt1" bg2="dk2" tx2="lt2" accent1="accent1" accent2="accent2" accent3="accent3" accent4="accent4" accent5="accent5" accent6="accent6" hlink="hlink" folHlink="folHlink"/>
  <p:sldLayoutIdLst>
    <p:sldLayoutId id="2147483730" r:id="rId1"/>
    <p:sldLayoutId id="2147483731" r:id="rId2"/>
    <p:sldLayoutId id="2147483732" r:id="rId3"/>
    <p:sldLayoutId id="2147483725" r:id="rId4"/>
    <p:sldLayoutId id="2147483733" r:id="rId5"/>
    <p:sldLayoutId id="2147483726" r:id="rId6"/>
    <p:sldLayoutId id="2147483727" r:id="rId7"/>
    <p:sldLayoutId id="2147483734" r:id="rId8"/>
    <p:sldLayoutId id="2147483735" r:id="rId9"/>
    <p:sldLayoutId id="2147483728" r:id="rId10"/>
    <p:sldLayoutId id="2147483729" r:id="rId11"/>
  </p:sldLayoutIdLst>
  <p:txStyles>
    <p:titleStyle>
      <a:lvl1pPr marL="484188" indent="-484188" algn="l" rtl="0" eaLnBrk="0" fontAlgn="base" hangingPunct="0">
        <a:spcBef>
          <a:spcPct val="0"/>
        </a:spcBef>
        <a:spcAft>
          <a:spcPct val="0"/>
        </a:spcAft>
        <a:defRPr sz="42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indent="-484188" algn="l" rtl="0" eaLnBrk="0" fontAlgn="base" hangingPunct="0">
        <a:spcBef>
          <a:spcPct val="0"/>
        </a:spcBef>
        <a:spcAft>
          <a:spcPct val="0"/>
        </a:spcAft>
        <a:defRPr sz="4200">
          <a:solidFill>
            <a:srgbClr val="FF5C9C"/>
          </a:solidFill>
          <a:latin typeface="Century Gothic" pitchFamily="34" charset="0"/>
        </a:defRPr>
      </a:lvl2pPr>
      <a:lvl3pPr marL="484188" indent="-484188" algn="l" rtl="0" eaLnBrk="0" fontAlgn="base" hangingPunct="0">
        <a:spcBef>
          <a:spcPct val="0"/>
        </a:spcBef>
        <a:spcAft>
          <a:spcPct val="0"/>
        </a:spcAft>
        <a:defRPr sz="4200">
          <a:solidFill>
            <a:srgbClr val="FF5C9C"/>
          </a:solidFill>
          <a:latin typeface="Century Gothic" pitchFamily="34" charset="0"/>
        </a:defRPr>
      </a:lvl3pPr>
      <a:lvl4pPr marL="484188" indent="-484188" algn="l" rtl="0" eaLnBrk="0" fontAlgn="base" hangingPunct="0">
        <a:spcBef>
          <a:spcPct val="0"/>
        </a:spcBef>
        <a:spcAft>
          <a:spcPct val="0"/>
        </a:spcAft>
        <a:defRPr sz="4200">
          <a:solidFill>
            <a:srgbClr val="FF5C9C"/>
          </a:solidFill>
          <a:latin typeface="Century Gothic" pitchFamily="34" charset="0"/>
        </a:defRPr>
      </a:lvl4pPr>
      <a:lvl5pPr marL="484188" indent="-484188" algn="l" rtl="0" eaLnBrk="0" fontAlgn="base" hangingPunct="0">
        <a:spcBef>
          <a:spcPct val="0"/>
        </a:spcBef>
        <a:spcAft>
          <a:spcPct val="0"/>
        </a:spcAft>
        <a:defRPr sz="4200">
          <a:solidFill>
            <a:srgbClr val="FF5C9C"/>
          </a:solidFill>
          <a:latin typeface="Century Gothic" pitchFamily="34" charset="0"/>
        </a:defRPr>
      </a:lvl5pPr>
      <a:lvl6pPr marL="941388" indent="-484188" algn="l" rtl="0" fontAlgn="base">
        <a:spcBef>
          <a:spcPct val="0"/>
        </a:spcBef>
        <a:spcAft>
          <a:spcPct val="0"/>
        </a:spcAft>
        <a:defRPr sz="4200">
          <a:solidFill>
            <a:srgbClr val="FF5C9C"/>
          </a:solidFill>
          <a:latin typeface="Century Gothic" pitchFamily="34" charset="0"/>
        </a:defRPr>
      </a:lvl6pPr>
      <a:lvl7pPr marL="1398588" indent="-484188" algn="l" rtl="0" fontAlgn="base">
        <a:spcBef>
          <a:spcPct val="0"/>
        </a:spcBef>
        <a:spcAft>
          <a:spcPct val="0"/>
        </a:spcAft>
        <a:defRPr sz="4200">
          <a:solidFill>
            <a:srgbClr val="FF5C9C"/>
          </a:solidFill>
          <a:latin typeface="Century Gothic" pitchFamily="34" charset="0"/>
        </a:defRPr>
      </a:lvl7pPr>
      <a:lvl8pPr marL="1855788" indent="-484188" algn="l" rtl="0" fontAlgn="base">
        <a:spcBef>
          <a:spcPct val="0"/>
        </a:spcBef>
        <a:spcAft>
          <a:spcPct val="0"/>
        </a:spcAft>
        <a:defRPr sz="4200">
          <a:solidFill>
            <a:srgbClr val="FF5C9C"/>
          </a:solidFill>
          <a:latin typeface="Century Gothic" pitchFamily="34" charset="0"/>
        </a:defRPr>
      </a:lvl8pPr>
      <a:lvl9pPr marL="2312988" indent="-484188" algn="l" rtl="0" fontAlgn="base">
        <a:spcBef>
          <a:spcPct val="0"/>
        </a:spcBef>
        <a:spcAft>
          <a:spcPct val="0"/>
        </a:spcAft>
        <a:defRPr sz="4200">
          <a:solidFill>
            <a:srgbClr val="FF5C9C"/>
          </a:solidFill>
          <a:latin typeface="Century Gothic" pitchFamily="34" charset="0"/>
        </a:defRPr>
      </a:lvl9pPr>
    </p:titleStyle>
    <p:bodyStyle>
      <a:lvl1pPr marL="447675"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FF90B2"/>
        </a:buClr>
        <a:buFont typeface="Wingdings 2"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7.pn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42.jpeg"/><Relationship Id="rId4" Type="http://schemas.openxmlformats.org/officeDocument/2006/relationships/oleObject" Target="../embeddings/oleObject3.bin"/></Relationships>
</file>

<file path=ppt/slides/_rels/slide2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23.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7.emf"/><Relationship Id="rId7" Type="http://schemas.openxmlformats.org/officeDocument/2006/relationships/image" Target="../media/image51.em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13.wmf"/></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3 Imagen" descr="logo.jpg"/>
          <p:cNvPicPr>
            <a:picLocks noChangeAspect="1"/>
          </p:cNvPicPr>
          <p:nvPr/>
        </p:nvPicPr>
        <p:blipFill>
          <a:blip r:embed="rId2"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2052" name="6 Título"/>
          <p:cNvSpPr>
            <a:spLocks noGrp="1"/>
          </p:cNvSpPr>
          <p:nvPr>
            <p:ph type="ctrTitle"/>
          </p:nvPr>
        </p:nvSpPr>
        <p:spPr>
          <a:xfrm>
            <a:off x="540544" y="1138512"/>
            <a:ext cx="8062912" cy="1470025"/>
          </a:xfrm>
        </p:spPr>
        <p:txBody>
          <a:bodyPr/>
          <a:lstStyle/>
          <a:p>
            <a:pPr marL="484632" indent="0" eaLnBrk="1" fontAlgn="auto" hangingPunct="1">
              <a:spcAft>
                <a:spcPts val="0"/>
              </a:spcAft>
              <a:defRPr/>
            </a:pPr>
            <a:r>
              <a:rPr lang="es-AR" dirty="0" smtClean="0">
                <a:solidFill>
                  <a:schemeClr val="accent1">
                    <a:tint val="83000"/>
                    <a:satMod val="150000"/>
                  </a:schemeClr>
                </a:solidFill>
              </a:rPr>
              <a:t>Técnicas  Electroquímicas de Monitoreo y Evaluación</a:t>
            </a:r>
          </a:p>
        </p:txBody>
      </p:sp>
      <p:sp>
        <p:nvSpPr>
          <p:cNvPr id="8" name="7 Subtítulo"/>
          <p:cNvSpPr>
            <a:spLocks noGrp="1"/>
          </p:cNvSpPr>
          <p:nvPr>
            <p:ph type="subTitle" idx="1"/>
          </p:nvPr>
        </p:nvSpPr>
        <p:spPr>
          <a:xfrm>
            <a:off x="540544" y="2612504"/>
            <a:ext cx="8062912" cy="17526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eaLnBrk="1" fontAlgn="auto" hangingPunct="1">
              <a:spcAft>
                <a:spcPts val="0"/>
              </a:spcAft>
              <a:defRPr/>
            </a:pPr>
            <a:r>
              <a:rPr lang="es-AR" dirty="0" smtClean="0"/>
              <a:t>Sistemas de Producción y Tratamiento de Petróleo y Gas</a:t>
            </a:r>
            <a:endParaRPr lang="es-AR" dirty="0"/>
          </a:p>
        </p:txBody>
      </p:sp>
      <p:pic>
        <p:nvPicPr>
          <p:cNvPr id="3" name="2 Imagen"/>
          <p:cNvPicPr>
            <a:picLocks noChangeAspect="1"/>
          </p:cNvPicPr>
          <p:nvPr/>
        </p:nvPicPr>
        <p:blipFill>
          <a:blip r:embed="rId3" cstate="print">
            <a:extLst/>
          </a:blip>
          <a:stretch>
            <a:fillRect/>
          </a:stretch>
        </p:blipFill>
        <p:spPr>
          <a:xfrm>
            <a:off x="35496" y="6429328"/>
            <a:ext cx="788213" cy="38404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3 Imagen" descr="logo.jpg"/>
          <p:cNvPicPr>
            <a:picLocks noChangeAspect="1"/>
          </p:cNvPicPr>
          <p:nvPr/>
        </p:nvPicPr>
        <p:blipFill>
          <a:blip r:embed="rId2"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873471" y="-27384"/>
            <a:ext cx="3397084" cy="64633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Técnicas Electroquímicas</a:t>
            </a:r>
          </a:p>
          <a:p>
            <a:pPr algn="ctr">
              <a:defRPr/>
            </a:pP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Resistencia de Polarización</a:t>
            </a:r>
          </a:p>
        </p:txBody>
      </p:sp>
      <p:pic>
        <p:nvPicPr>
          <p:cNvPr id="18437" name="Picture 2"/>
          <p:cNvPicPr>
            <a:picLocks noChangeAspect="1" noChangeArrowheads="1"/>
          </p:cNvPicPr>
          <p:nvPr/>
        </p:nvPicPr>
        <p:blipFill>
          <a:blip r:embed="rId3" cstate="print"/>
          <a:srcRect/>
          <a:stretch>
            <a:fillRect/>
          </a:stretch>
        </p:blipFill>
        <p:spPr bwMode="auto">
          <a:xfrm>
            <a:off x="642938" y="1109663"/>
            <a:ext cx="7858125" cy="5343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3 Imagen" descr="logo.jpg"/>
          <p:cNvPicPr>
            <a:picLocks noChangeAspect="1"/>
          </p:cNvPicPr>
          <p:nvPr/>
        </p:nvPicPr>
        <p:blipFill>
          <a:blip r:embed="rId2"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815765" y="44624"/>
            <a:ext cx="3512500" cy="5847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Monitoreo de Corrosión Externa</a:t>
            </a:r>
          </a:p>
          <a:p>
            <a:pPr algn="ctr">
              <a:defRPr/>
            </a:pPr>
            <a:r>
              <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Experiencia de una Década</a:t>
            </a:r>
          </a:p>
        </p:txBody>
      </p:sp>
      <p:pic>
        <p:nvPicPr>
          <p:cNvPr id="8" name="7 Imagen" descr="D:\Fotos_Ing\Informes Finales y Prel MFL\10a - Cent-All\41690\FOTOS\MVC-006F.JPG"/>
          <p:cNvPicPr>
            <a:picLocks noChangeAspect="1"/>
          </p:cNvPicPr>
          <p:nvPr/>
        </p:nvPicPr>
        <p:blipFill>
          <a:blip r:embed="rId3" cstate="print"/>
          <a:srcRect l="10227" r="14394"/>
          <a:stretch>
            <a:fillRect/>
          </a:stretch>
        </p:blipFill>
        <p:spPr bwMode="auto">
          <a:xfrm>
            <a:off x="93279" y="836712"/>
            <a:ext cx="2351818" cy="2340000"/>
          </a:xfrm>
          <a:prstGeom prst="rect">
            <a:avLst/>
          </a:prstGeom>
          <a:ln>
            <a:noFill/>
          </a:ln>
          <a:effectLst>
            <a:softEdge rad="112500"/>
          </a:effectLst>
        </p:spPr>
      </p:pic>
      <p:pic>
        <p:nvPicPr>
          <p:cNvPr id="9" name="8 Imagen" descr="D:\Fotos_Ing\Informes Finales y Prel MFL\10b - Challaco-Cent\35730\Fotos Preliminar 35730\MVC-010F.JPG"/>
          <p:cNvPicPr>
            <a:picLocks noChangeAspect="1"/>
          </p:cNvPicPr>
          <p:nvPr/>
        </p:nvPicPr>
        <p:blipFill>
          <a:blip r:embed="rId4" cstate="print"/>
          <a:srcRect l="7576" r="22414"/>
          <a:stretch>
            <a:fillRect/>
          </a:stretch>
        </p:blipFill>
        <p:spPr bwMode="auto">
          <a:xfrm>
            <a:off x="2771800" y="836712"/>
            <a:ext cx="2278244" cy="2340000"/>
          </a:xfrm>
          <a:prstGeom prst="rect">
            <a:avLst/>
          </a:prstGeom>
          <a:ln>
            <a:noFill/>
          </a:ln>
          <a:effectLst>
            <a:softEdge rad="112500"/>
          </a:effectLst>
        </p:spPr>
      </p:pic>
      <p:sp>
        <p:nvSpPr>
          <p:cNvPr id="14" name="13 Rectángulo"/>
          <p:cNvSpPr/>
          <p:nvPr/>
        </p:nvSpPr>
        <p:spPr>
          <a:xfrm>
            <a:off x="107504" y="5910371"/>
            <a:ext cx="8928992" cy="830997"/>
          </a:xfrm>
          <a:prstGeom prst="rect">
            <a:avLst/>
          </a:prstGeom>
          <a:scene3d>
            <a:camera prst="orthographicFront" fov="0">
              <a:rot lat="0" lon="0" rev="0"/>
            </a:camera>
            <a:lightRig rig="contrasting" dir="t">
              <a:rot lat="0" lon="0" rev="3600000"/>
            </a:lightRig>
          </a:scene3d>
          <a:sp3d prstMaterial="plastic">
            <a:bevelT w="127000" h="38200" prst="hardEdge"/>
            <a:contourClr>
              <a:schemeClr val="accent5"/>
            </a:contourClr>
          </a:sp3d>
        </p:spPr>
        <p:style>
          <a:lnRef idx="0">
            <a:schemeClr val="accent5"/>
          </a:lnRef>
          <a:fillRef idx="3">
            <a:schemeClr val="accent5"/>
          </a:fillRef>
          <a:effectRef idx="3">
            <a:schemeClr val="accent5"/>
          </a:effectRef>
          <a:fontRef idx="minor">
            <a:schemeClr val="lt1"/>
          </a:fontRef>
        </p:style>
        <p:txBody>
          <a:bodyPr>
            <a:spAutoFit/>
          </a:bodyPr>
          <a:lstStyle/>
          <a:p>
            <a:pPr algn="just">
              <a:defRPr/>
            </a:pPr>
            <a:r>
              <a:rPr lang="es-AR" sz="800"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itchFamily="34" charset="0"/>
              </a:rPr>
              <a:t>El histórico presentado se basa en una estadística de una década, con una fracción inicial de fallas por corrosión externa cercana al 50% de la muestra. La meta principal del programa de monitoreo fue determinar la condición global de sistemas afectados (cañerías de producción y transporte), por medio de un modelo estadístico alimentado por los datos históricos de análisis de falla, relevamientos de potencial paso a paso (CIPS-DCVG) y velocidad de corrosión (libre y bajo polarización).</a:t>
            </a:r>
          </a:p>
          <a:p>
            <a:pPr algn="just">
              <a:defRPr/>
            </a:pPr>
            <a:r>
              <a:rPr lang="es-AR" sz="800"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itchFamily="34" charset="0"/>
              </a:rPr>
              <a:t>La agresividad del medio y la condición más crítica fue evaluada por mediciones bajo corrosión libre en estaciones instaladas en distintos puntos del campo. Los ensayos realizados incluyen curvas de despolarización catódica, parámetros de protección catódica (potencial y corriente), resistencia de polarización e impedancia electroquímica. Para corroborar tendencias. se reemplazaron estaciones con histórico crítico y se analizaron los electrodos para caracterizar los productos de corrosión y evaluar las morfologías de ataque.</a:t>
            </a:r>
          </a:p>
        </p:txBody>
      </p:sp>
      <p:pic>
        <p:nvPicPr>
          <p:cNvPr id="19464" name="Picture 12"/>
          <p:cNvPicPr>
            <a:picLocks noChangeAspect="1" noChangeArrowheads="1"/>
          </p:cNvPicPr>
          <p:nvPr/>
        </p:nvPicPr>
        <p:blipFill>
          <a:blip r:embed="rId5" cstate="print"/>
          <a:srcRect/>
          <a:stretch>
            <a:fillRect/>
          </a:stretch>
        </p:blipFill>
        <p:spPr bwMode="auto">
          <a:xfrm>
            <a:off x="5470525" y="836613"/>
            <a:ext cx="3494088" cy="2339975"/>
          </a:xfrm>
          <a:prstGeom prst="rect">
            <a:avLst/>
          </a:prstGeom>
          <a:noFill/>
          <a:ln w="9525">
            <a:noFill/>
            <a:miter lim="800000"/>
            <a:headEnd/>
            <a:tailEnd/>
          </a:ln>
        </p:spPr>
      </p:pic>
      <p:pic>
        <p:nvPicPr>
          <p:cNvPr id="16398" name="Picture 14"/>
          <p:cNvPicPr>
            <a:picLocks noChangeAspect="1" noChangeArrowheads="1"/>
          </p:cNvPicPr>
          <p:nvPr/>
        </p:nvPicPr>
        <p:blipFill>
          <a:blip r:embed="rId6" cstate="print"/>
          <a:srcRect/>
          <a:stretch>
            <a:fillRect/>
          </a:stretch>
        </p:blipFill>
        <p:spPr bwMode="auto">
          <a:xfrm>
            <a:off x="66675" y="3321050"/>
            <a:ext cx="3209925" cy="233997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6399" name="Picture 15"/>
          <p:cNvPicPr>
            <a:picLocks noChangeAspect="1" noChangeArrowheads="1"/>
          </p:cNvPicPr>
          <p:nvPr/>
        </p:nvPicPr>
        <p:blipFill>
          <a:blip r:embed="rId7" cstate="print"/>
          <a:srcRect/>
          <a:stretch>
            <a:fillRect/>
          </a:stretch>
        </p:blipFill>
        <p:spPr bwMode="auto">
          <a:xfrm>
            <a:off x="6588125" y="3321050"/>
            <a:ext cx="2486025" cy="233997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6400" name="Picture 16"/>
          <p:cNvPicPr>
            <a:picLocks noChangeAspect="1" noChangeArrowheads="1"/>
          </p:cNvPicPr>
          <p:nvPr/>
        </p:nvPicPr>
        <p:blipFill>
          <a:blip r:embed="rId8" cstate="print"/>
          <a:srcRect/>
          <a:stretch>
            <a:fillRect/>
          </a:stretch>
        </p:blipFill>
        <p:spPr bwMode="auto">
          <a:xfrm>
            <a:off x="3348038" y="3321050"/>
            <a:ext cx="3209925" cy="233997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1 Rectángulo"/>
          <p:cNvSpPr/>
          <p:nvPr/>
        </p:nvSpPr>
        <p:spPr>
          <a:xfrm>
            <a:off x="251520" y="2636912"/>
            <a:ext cx="627095" cy="369332"/>
          </a:xfrm>
          <a:prstGeom prst="rect">
            <a:avLst/>
          </a:prstGeom>
          <a:noFill/>
        </p:spPr>
        <p:txBody>
          <a:bodyPr wrap="none">
            <a:spAutoFit/>
          </a:bodyPr>
          <a:lstStyle/>
          <a:p>
            <a:pPr algn="ctr">
              <a:defRPr/>
            </a:pPr>
            <a:r>
              <a:rPr lang="es-E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MIC</a:t>
            </a:r>
          </a:p>
        </p:txBody>
      </p:sp>
      <p:sp>
        <p:nvSpPr>
          <p:cNvPr id="19" name="18 Rectángulo"/>
          <p:cNvSpPr/>
          <p:nvPr/>
        </p:nvSpPr>
        <p:spPr>
          <a:xfrm>
            <a:off x="2875575" y="2636912"/>
            <a:ext cx="1768433" cy="369332"/>
          </a:xfrm>
          <a:prstGeom prst="rect">
            <a:avLst/>
          </a:prstGeom>
          <a:noFill/>
        </p:spPr>
        <p:txBody>
          <a:bodyPr wrap="none">
            <a:spAutoFit/>
          </a:bodyPr>
          <a:lstStyle/>
          <a:p>
            <a:pPr algn="just">
              <a:defRPr/>
            </a:pPr>
            <a:r>
              <a:rPr lang="es-E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Celda ocluida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3 Imagen" descr="logo.jpg"/>
          <p:cNvPicPr>
            <a:picLocks noChangeAspect="1"/>
          </p:cNvPicPr>
          <p:nvPr/>
        </p:nvPicPr>
        <p:blipFill>
          <a:blip r:embed="rId2"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815765" y="35913"/>
            <a:ext cx="3512500" cy="5847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Monitoreo de Corrosión Externa</a:t>
            </a:r>
          </a:p>
          <a:p>
            <a:pPr algn="ctr">
              <a:defRPr/>
            </a:pPr>
            <a:r>
              <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Mapas de Severidad</a:t>
            </a:r>
          </a:p>
        </p:txBody>
      </p:sp>
      <p:sp>
        <p:nvSpPr>
          <p:cNvPr id="14" name="13 Rectángulo"/>
          <p:cNvSpPr/>
          <p:nvPr/>
        </p:nvSpPr>
        <p:spPr>
          <a:xfrm>
            <a:off x="107504" y="5910371"/>
            <a:ext cx="8928992" cy="830997"/>
          </a:xfrm>
          <a:prstGeom prst="rect">
            <a:avLst/>
          </a:prstGeom>
          <a:scene3d>
            <a:camera prst="orthographicFront" fov="0">
              <a:rot lat="0" lon="0" rev="0"/>
            </a:camera>
            <a:lightRig rig="contrasting" dir="t">
              <a:rot lat="0" lon="0" rev="3600000"/>
            </a:lightRig>
          </a:scene3d>
          <a:sp3d prstMaterial="plastic">
            <a:bevelT w="127000" h="38200" prst="hardEdge"/>
            <a:contourClr>
              <a:schemeClr val="accent5"/>
            </a:contourClr>
          </a:sp3d>
        </p:spPr>
        <p:style>
          <a:lnRef idx="0">
            <a:schemeClr val="accent5"/>
          </a:lnRef>
          <a:fillRef idx="3">
            <a:schemeClr val="accent5"/>
          </a:fillRef>
          <a:effectRef idx="3">
            <a:schemeClr val="accent5"/>
          </a:effectRef>
          <a:fontRef idx="minor">
            <a:schemeClr val="lt1"/>
          </a:fontRef>
        </p:style>
        <p:txBody>
          <a:bodyPr>
            <a:spAutoFit/>
          </a:bodyPr>
          <a:lstStyle/>
          <a:p>
            <a:pPr algn="just">
              <a:defRPr/>
            </a:pPr>
            <a:r>
              <a:rPr lang="es-AR" sz="800"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itchFamily="34" charset="0"/>
              </a:rPr>
              <a:t>La conjunción de la información procesada y volcada en un sistema de medición paramétrico, dio lugar a la formulación de mapas de severidad, de alcance a un yacimiento, distrito, activo o zona, con aplicación para:</a:t>
            </a:r>
          </a:p>
          <a:p>
            <a:pPr marL="171450" indent="-171450" algn="just">
              <a:buFont typeface="Arial" panose="020B0604020202020204" pitchFamily="34" charset="0"/>
              <a:buChar char="•"/>
              <a:defRPr/>
            </a:pPr>
            <a:r>
              <a:rPr lang="es-AR" sz="800"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itchFamily="34" charset="0"/>
              </a:rPr>
              <a:t>Clasificar sistemas y determinar causales (terreno – revestimiento – PC deficiente – interferencias – aislación).</a:t>
            </a:r>
          </a:p>
          <a:p>
            <a:pPr marL="171450" indent="-171450" algn="just">
              <a:buFont typeface="Arial" panose="020B0604020202020204" pitchFamily="34" charset="0"/>
              <a:buChar char="•"/>
              <a:defRPr/>
            </a:pPr>
            <a:r>
              <a:rPr lang="es-AR" sz="800"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itchFamily="34" charset="0"/>
              </a:rPr>
              <a:t>Enfocar acciones específicas de alcance global o puntual (reingeniería – ajuste – refuerzo – </a:t>
            </a:r>
            <a:r>
              <a:rPr lang="es-AR" sz="800" b="1" spc="50" dirty="0" err="1">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itchFamily="34" charset="0"/>
              </a:rPr>
              <a:t>reforrado</a:t>
            </a:r>
            <a:r>
              <a:rPr lang="es-AR" sz="800"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itchFamily="34" charset="0"/>
              </a:rPr>
              <a:t> – reemplazo).</a:t>
            </a:r>
          </a:p>
          <a:p>
            <a:pPr marL="171450" indent="-171450" algn="just">
              <a:buFont typeface="Arial" panose="020B0604020202020204" pitchFamily="34" charset="0"/>
              <a:buChar char="•"/>
              <a:defRPr/>
            </a:pPr>
            <a:r>
              <a:rPr lang="es-AR" sz="800"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itchFamily="34" charset="0"/>
              </a:rPr>
              <a:t>Seguir y controlar performance de los planes de mitigación (PC – revestimiento) e inspección externa (CIPS – DCVG – sondeos base ECDA).</a:t>
            </a:r>
          </a:p>
          <a:p>
            <a:pPr marL="171450" indent="-171450" algn="just">
              <a:buFont typeface="Arial" panose="020B0604020202020204" pitchFamily="34" charset="0"/>
              <a:buChar char="•"/>
              <a:defRPr/>
            </a:pPr>
            <a:r>
              <a:rPr lang="es-AR" sz="800"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itchFamily="34" charset="0"/>
              </a:rPr>
              <a:t>Optimizar recursos asociados a inspección y reemplazo (incremento en frecuencias, limitación en alcance).</a:t>
            </a:r>
          </a:p>
        </p:txBody>
      </p:sp>
      <p:pic>
        <p:nvPicPr>
          <p:cNvPr id="20" name="0 Imagen"/>
          <p:cNvPicPr>
            <a:picLocks noChangeAspect="1"/>
          </p:cNvPicPr>
          <p:nvPr/>
        </p:nvPicPr>
        <p:blipFill>
          <a:blip r:embed="rId3" cstate="print">
            <a:extLst/>
          </a:blip>
          <a:stretch>
            <a:fillRect/>
          </a:stretch>
        </p:blipFill>
        <p:spPr>
          <a:xfrm>
            <a:off x="873207" y="1340768"/>
            <a:ext cx="7397586" cy="4129474"/>
          </a:xfrm>
          <a:prstGeom prst="rect">
            <a:avLst/>
          </a:prstGeom>
          <a:ln>
            <a:noFill/>
          </a:ln>
          <a:effectLst>
            <a:softEdge rad="112500"/>
          </a:effectLst>
        </p:spPr>
      </p:pic>
      <p:pic>
        <p:nvPicPr>
          <p:cNvPr id="22" name="21 Imagen"/>
          <p:cNvPicPr>
            <a:picLocks noChangeAspect="1"/>
          </p:cNvPicPr>
          <p:nvPr/>
        </p:nvPicPr>
        <p:blipFill>
          <a:blip r:embed="rId4" cstate="print"/>
          <a:srcRect l="1749" t="10692" r="50946" b="6918"/>
          <a:stretch>
            <a:fillRect/>
          </a:stretch>
        </p:blipFill>
        <p:spPr>
          <a:xfrm>
            <a:off x="179512" y="1323278"/>
            <a:ext cx="2520000" cy="1241626"/>
          </a:xfrm>
          <a:prstGeom prst="rect">
            <a:avLst/>
          </a:prstGeom>
          <a:ln>
            <a:noFill/>
          </a:ln>
          <a:effectLst>
            <a:softEdge rad="112500"/>
          </a:effectLst>
        </p:spPr>
      </p:pic>
      <p:pic>
        <p:nvPicPr>
          <p:cNvPr id="23" name="22 Imagen"/>
          <p:cNvPicPr>
            <a:picLocks noChangeAspect="1"/>
          </p:cNvPicPr>
          <p:nvPr/>
        </p:nvPicPr>
        <p:blipFill>
          <a:blip r:embed="rId5" cstate="print"/>
          <a:srcRect r="9322"/>
          <a:stretch>
            <a:fillRect/>
          </a:stretch>
        </p:blipFill>
        <p:spPr>
          <a:xfrm>
            <a:off x="179512" y="954396"/>
            <a:ext cx="2520000" cy="458380"/>
          </a:xfrm>
          <a:prstGeom prst="rect">
            <a:avLst/>
          </a:prstGeom>
          <a:ln>
            <a:noFill/>
          </a:ln>
          <a:effectLst>
            <a:softEdge rad="112500"/>
          </a:effectLst>
        </p:spPr>
      </p:pic>
      <p:pic>
        <p:nvPicPr>
          <p:cNvPr id="20489" name="Picture 11"/>
          <p:cNvPicPr>
            <a:picLocks noChangeAspect="1" noChangeArrowheads="1"/>
          </p:cNvPicPr>
          <p:nvPr/>
        </p:nvPicPr>
        <p:blipFill>
          <a:blip r:embed="rId6" cstate="print"/>
          <a:srcRect/>
          <a:stretch>
            <a:fillRect/>
          </a:stretch>
        </p:blipFill>
        <p:spPr bwMode="auto">
          <a:xfrm>
            <a:off x="107950" y="4224338"/>
            <a:ext cx="2555875" cy="1439862"/>
          </a:xfrm>
          <a:prstGeom prst="rect">
            <a:avLst/>
          </a:prstGeom>
          <a:noFill/>
          <a:ln w="9525">
            <a:noFill/>
            <a:miter lim="800000"/>
            <a:headEnd/>
            <a:tailEnd/>
          </a:ln>
        </p:spPr>
      </p:pic>
      <p:pic>
        <p:nvPicPr>
          <p:cNvPr id="20490" name="Picture 12"/>
          <p:cNvPicPr>
            <a:picLocks noChangeAspect="1" noChangeArrowheads="1"/>
          </p:cNvPicPr>
          <p:nvPr/>
        </p:nvPicPr>
        <p:blipFill>
          <a:blip r:embed="rId7" cstate="print"/>
          <a:srcRect/>
          <a:stretch>
            <a:fillRect/>
          </a:stretch>
        </p:blipFill>
        <p:spPr bwMode="auto">
          <a:xfrm>
            <a:off x="6480175" y="4221163"/>
            <a:ext cx="2555875" cy="1439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3 Imagen" descr="logo.jpg"/>
          <p:cNvPicPr>
            <a:picLocks noChangeAspect="1"/>
          </p:cNvPicPr>
          <p:nvPr/>
        </p:nvPicPr>
        <p:blipFill>
          <a:blip r:embed="rId2"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815765" y="35913"/>
            <a:ext cx="3512500" cy="5847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Monitoreo de Corrosión Externa</a:t>
            </a:r>
          </a:p>
          <a:p>
            <a:pPr algn="ctr">
              <a:defRPr/>
            </a:pPr>
            <a:r>
              <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Resultados Globales</a:t>
            </a:r>
          </a:p>
        </p:txBody>
      </p:sp>
      <p:sp>
        <p:nvSpPr>
          <p:cNvPr id="2" name="1 Rectángulo"/>
          <p:cNvSpPr/>
          <p:nvPr/>
        </p:nvSpPr>
        <p:spPr>
          <a:xfrm>
            <a:off x="35495" y="1005691"/>
            <a:ext cx="9037067" cy="5632311"/>
          </a:xfrm>
          <a:prstGeom prst="rect">
            <a:avLst/>
          </a:prstGeom>
        </p:spPr>
        <p:txBody>
          <a:bodyPr wrap="square">
            <a:spAutoFit/>
          </a:bodyPr>
          <a:lstStyle/>
          <a:p>
            <a:pPr marL="171450" indent="-171450" algn="just">
              <a:buFont typeface="Arial" panose="020B0604020202020204" pitchFamily="34" charset="0"/>
              <a:buChar char="•"/>
              <a:defRPr/>
            </a:pPr>
            <a:r>
              <a:rPr lang="es-AR"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E</a:t>
            </a:r>
            <a:r>
              <a:rPr lang="es-ES"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l histórico de incidentes, utilizado como eje del programa, indicó inicialmente que el 59% de fallas se debían mecanismos de daño, con aproximadamente el 50% asociados a formas de corrosión externa. </a:t>
            </a:r>
          </a:p>
          <a:p>
            <a:pPr marL="171450" indent="-171450" algn="just">
              <a:buFont typeface="Arial" panose="020B0604020202020204" pitchFamily="34" charset="0"/>
              <a:buChar char="•"/>
              <a:defRPr/>
            </a:pPr>
            <a:endParaRPr lang="es-AR"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endParaRPr>
          </a:p>
          <a:p>
            <a:pPr marL="171450" indent="-171450" algn="just">
              <a:buFont typeface="Arial" panose="020B0604020202020204" pitchFamily="34" charset="0"/>
              <a:buChar char="•"/>
              <a:defRPr/>
            </a:pPr>
            <a:r>
              <a:rPr lang="es-ES"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El análisis estadístico de los niveles de polarización de sistemas afectados indicaba que el 17% se hallaba bajo corrosión libre, el 32% bajo protección deficiente, y el 20% en condición de protección óptima.</a:t>
            </a:r>
          </a:p>
          <a:p>
            <a:pPr algn="just">
              <a:defRPr/>
            </a:pPr>
            <a:r>
              <a:rPr lang="es-ES"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endParaRPr lang="es-AR"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endParaRPr>
          </a:p>
          <a:p>
            <a:pPr marL="171450" indent="-171450" algn="just">
              <a:buFont typeface="Arial" panose="020B0604020202020204" pitchFamily="34" charset="0"/>
              <a:buChar char="•"/>
              <a:defRPr/>
            </a:pPr>
            <a:r>
              <a:rPr lang="es-ES"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En más del 75% de los sistemas bajo protección, la despolarización catódica ocurría en menos de una hora.</a:t>
            </a:r>
          </a:p>
          <a:p>
            <a:pPr marL="171450" indent="-171450" algn="just">
              <a:buFont typeface="Arial" panose="020B0604020202020204" pitchFamily="34" charset="0"/>
              <a:buChar char="•"/>
              <a:defRPr/>
            </a:pPr>
            <a:endParaRPr lang="es-AR"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endParaRPr>
          </a:p>
          <a:p>
            <a:pPr marL="171450" indent="-171450" algn="just">
              <a:buFont typeface="Arial" panose="020B0604020202020204" pitchFamily="34" charset="0"/>
              <a:buChar char="•"/>
              <a:defRPr/>
            </a:pPr>
            <a:r>
              <a:rPr lang="es-ES"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El requerimiento promedio en densidad de corriente excedía los 0.001 A.m</a:t>
            </a:r>
            <a:r>
              <a:rPr lang="es-ES" b="1" spc="50" baseline="3000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-2</a:t>
            </a:r>
            <a:r>
              <a:rPr lang="es-ES"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en muchos casos con niveles representativos de superficie desnuda.</a:t>
            </a:r>
          </a:p>
          <a:p>
            <a:pPr algn="just">
              <a:defRPr/>
            </a:pPr>
            <a:r>
              <a:rPr lang="es-ES"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endParaRPr lang="es-AR"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endParaRPr>
          </a:p>
          <a:p>
            <a:pPr marL="171450" indent="-171450" algn="just">
              <a:buFont typeface="Arial" panose="020B0604020202020204" pitchFamily="34" charset="0"/>
              <a:buChar char="•"/>
              <a:defRPr/>
            </a:pPr>
            <a:r>
              <a:rPr lang="es-ES"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En sistemas bajo protección catódica por corriente impresa, los niveles promedio de polarización se situaban 0.2 V por encima del criterio de 0.1 V de polarización, con menos del 0.05% bajo corrosión libre, aún bajo cobertura deficiente.</a:t>
            </a:r>
          </a:p>
          <a:p>
            <a:pPr marL="171450" indent="-171450" algn="just">
              <a:buFont typeface="Arial" panose="020B0604020202020204" pitchFamily="34" charset="0"/>
              <a:buChar char="•"/>
              <a:defRPr/>
            </a:pPr>
            <a:endParaRPr lang="es-AR"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endParaRPr>
          </a:p>
          <a:p>
            <a:pPr marL="171450" indent="-171450" algn="just">
              <a:buFont typeface="Arial" panose="020B0604020202020204" pitchFamily="34" charset="0"/>
              <a:buChar char="•"/>
              <a:defRPr/>
            </a:pPr>
            <a:r>
              <a:rPr lang="es-E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Se verificó un elevado grado de correlación entre la estadística de protección y la tasa de fallas media histórica</a:t>
            </a:r>
            <a:endParaRPr lang="es-AR"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3 Imagen" descr="logo.jpg"/>
          <p:cNvPicPr>
            <a:picLocks noChangeAspect="1"/>
          </p:cNvPicPr>
          <p:nvPr/>
        </p:nvPicPr>
        <p:blipFill>
          <a:blip r:embed="rId2"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815765" y="35913"/>
            <a:ext cx="3512500" cy="5847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Monitoreo de Corrosión Externa</a:t>
            </a:r>
          </a:p>
          <a:p>
            <a:pPr algn="ctr">
              <a:defRPr/>
            </a:pPr>
            <a:r>
              <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Resultados Globales</a:t>
            </a:r>
          </a:p>
        </p:txBody>
      </p:sp>
      <p:sp>
        <p:nvSpPr>
          <p:cNvPr id="2" name="1 Rectángulo"/>
          <p:cNvSpPr/>
          <p:nvPr/>
        </p:nvSpPr>
        <p:spPr>
          <a:xfrm>
            <a:off x="35495" y="1005691"/>
            <a:ext cx="9037067" cy="3139321"/>
          </a:xfrm>
          <a:prstGeom prst="rect">
            <a:avLst/>
          </a:prstGeom>
        </p:spPr>
        <p:txBody>
          <a:bodyPr>
            <a:spAutoFit/>
          </a:bodyPr>
          <a:lstStyle/>
          <a:p>
            <a:pPr marL="171450" indent="-171450" algn="just">
              <a:buFont typeface="Arial" panose="020B0604020202020204" pitchFamily="34" charset="0"/>
              <a:buChar char="•"/>
              <a:defRPr/>
            </a:pPr>
            <a:r>
              <a:rPr lang="es-E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Para </a:t>
            </a:r>
            <a:r>
              <a:rPr lang="es-ES"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alcanzar un fuerte impacto sobre la integridad de los sistemas analizadas, en el corto plazo, se estableció un programa de reconversión del sistema de protección vigente (mayoritariamente sacrificial), por corriente impresa, generando un cronograma de implementación con base en un ranking de riesgo.</a:t>
            </a:r>
          </a:p>
          <a:p>
            <a:pPr algn="just">
              <a:defRPr/>
            </a:pPr>
            <a:r>
              <a:rPr lang="es-ES"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endParaRPr lang="es-AR"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endParaRPr>
          </a:p>
          <a:p>
            <a:pPr marL="171450" indent="-171450" algn="just">
              <a:buFont typeface="Arial" panose="020B0604020202020204" pitchFamily="34" charset="0"/>
              <a:buChar char="•"/>
              <a:defRPr/>
            </a:pPr>
            <a:r>
              <a:rPr lang="es-ES"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La puesta en marcha en forma progresiva del nuevo sistema de protección catódico tuvo un impacto dramático en la disminución del número de fallas y en las consecuencias asociadas, en correlación directa con el decremento verificado en tasas de corrosión y el incremento resultante en niveles de protección (controlados por monitoreo).</a:t>
            </a:r>
            <a:endParaRPr lang="es-AR"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endParaRPr>
          </a:p>
          <a:p>
            <a:pPr marL="171450" indent="-171450" algn="just">
              <a:defRPr/>
            </a:pPr>
            <a:endParaRPr lang="es-ES"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3 Imagen" descr="logo.jpg"/>
          <p:cNvPicPr>
            <a:picLocks noChangeAspect="1"/>
          </p:cNvPicPr>
          <p:nvPr/>
        </p:nvPicPr>
        <p:blipFill>
          <a:blip r:embed="rId2"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849428" y="35913"/>
            <a:ext cx="3445175" cy="5847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rPr>
              <a:t>Monitoreo de Corrosión </a:t>
            </a:r>
            <a:r>
              <a:rPr lang="es-ES" sz="1600" b="1" spc="50" dirty="0" smtClean="0">
                <a:ln w="11430"/>
                <a:solidFill>
                  <a:schemeClr val="accent6">
                    <a:lumMod val="60000"/>
                    <a:lumOff val="40000"/>
                  </a:schemeClr>
                </a:solidFill>
                <a:effectLst>
                  <a:outerShdw blurRad="76200" dist="50800" dir="5400000" algn="tl" rotWithShape="0">
                    <a:srgbClr val="000000">
                      <a:alpha val="65000"/>
                    </a:srgbClr>
                  </a:outerShdw>
                </a:effectLst>
              </a:rPr>
              <a:t>Interna</a:t>
            </a:r>
            <a:endPar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endParaRPr>
          </a:p>
          <a:p>
            <a:pPr algn="ctr">
              <a:defRPr/>
            </a:pPr>
            <a:r>
              <a:rPr lang="es-ES" sz="1600" b="1" spc="50" dirty="0" smtClean="0">
                <a:ln w="11430"/>
                <a:solidFill>
                  <a:schemeClr val="accent6">
                    <a:lumMod val="60000"/>
                    <a:lumOff val="40000"/>
                  </a:schemeClr>
                </a:solidFill>
                <a:effectLst>
                  <a:outerShdw blurRad="76200" dist="50800" dir="5400000" algn="tl" rotWithShape="0">
                    <a:srgbClr val="000000">
                      <a:alpha val="65000"/>
                    </a:srgbClr>
                  </a:outerShdw>
                </a:effectLst>
              </a:rPr>
              <a:t>Objetivos</a:t>
            </a:r>
            <a:endPar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endParaRPr>
          </a:p>
        </p:txBody>
      </p:sp>
      <p:sp>
        <p:nvSpPr>
          <p:cNvPr id="2" name="1 Rectángulo"/>
          <p:cNvSpPr/>
          <p:nvPr/>
        </p:nvSpPr>
        <p:spPr>
          <a:xfrm>
            <a:off x="323528" y="1005691"/>
            <a:ext cx="8424936" cy="3416320"/>
          </a:xfrm>
          <a:prstGeom prst="rect">
            <a:avLst/>
          </a:prstGeom>
        </p:spPr>
        <p:txBody>
          <a:bodyPr wrap="square">
            <a:spAutoFit/>
          </a:bodyPr>
          <a:lstStyle/>
          <a:p>
            <a:pPr eaLnBrk="0" hangingPunct="0">
              <a:spcBef>
                <a:spcPts val="0"/>
              </a:spcBef>
              <a:spcAft>
                <a:spcPts val="0"/>
              </a:spcAft>
            </a:pPr>
            <a:r>
              <a:rPr lang="es-ES" b="1" dirty="0" smtClean="0">
                <a:effectLst>
                  <a:outerShdw blurRad="38100" dist="38100" dir="2700000" algn="tl">
                    <a:srgbClr val="000000">
                      <a:alpha val="43137"/>
                    </a:srgbClr>
                  </a:outerShdw>
                </a:effectLst>
                <a:latin typeface="Calibri" pitchFamily="34" charset="0"/>
                <a:cs typeface="Calibri" pitchFamily="34" charset="0"/>
              </a:rPr>
              <a:t>Las </a:t>
            </a:r>
            <a:r>
              <a:rPr lang="es-ES" b="1" dirty="0">
                <a:effectLst>
                  <a:outerShdw blurRad="38100" dist="38100" dir="2700000" algn="tl">
                    <a:srgbClr val="000000">
                      <a:alpha val="43137"/>
                    </a:srgbClr>
                  </a:outerShdw>
                </a:effectLst>
                <a:latin typeface="Calibri" pitchFamily="34" charset="0"/>
                <a:cs typeface="Calibri" pitchFamily="34" charset="0"/>
              </a:rPr>
              <a:t>acciones de monitoreo </a:t>
            </a:r>
            <a:r>
              <a:rPr lang="es-ES" b="1" dirty="0" smtClean="0">
                <a:effectLst>
                  <a:outerShdw blurRad="38100" dist="38100" dir="2700000" algn="tl">
                    <a:srgbClr val="000000">
                      <a:alpha val="43137"/>
                    </a:srgbClr>
                  </a:outerShdw>
                </a:effectLst>
                <a:latin typeface="Calibri" pitchFamily="34" charset="0"/>
                <a:cs typeface="Calibri" pitchFamily="34" charset="0"/>
              </a:rPr>
              <a:t>interno permiten</a:t>
            </a:r>
            <a:r>
              <a:rPr lang="es-ES" b="1" dirty="0">
                <a:effectLst>
                  <a:outerShdw blurRad="38100" dist="38100" dir="2700000" algn="tl">
                    <a:srgbClr val="000000">
                      <a:alpha val="43137"/>
                    </a:srgbClr>
                  </a:outerShdw>
                </a:effectLst>
                <a:latin typeface="Calibri" pitchFamily="34" charset="0"/>
                <a:cs typeface="Calibri" pitchFamily="34" charset="0"/>
              </a:rPr>
              <a:t>:</a:t>
            </a:r>
            <a:endParaRPr lang="es-ES" b="1" dirty="0" smtClean="0">
              <a:effectLst>
                <a:outerShdw blurRad="38100" dist="38100" dir="2700000" algn="tl">
                  <a:srgbClr val="000000">
                    <a:alpha val="43137"/>
                  </a:srgbClr>
                </a:outerShdw>
              </a:effectLst>
              <a:latin typeface="Calibri" pitchFamily="34" charset="0"/>
              <a:cs typeface="Calibri" pitchFamily="34" charset="0"/>
            </a:endParaRPr>
          </a:p>
          <a:p>
            <a:pPr eaLnBrk="0" hangingPunct="0">
              <a:spcBef>
                <a:spcPts val="0"/>
              </a:spcBef>
              <a:spcAft>
                <a:spcPts val="0"/>
              </a:spcAft>
            </a:pPr>
            <a:endParaRPr lang="es-ES" b="1" dirty="0">
              <a:effectLst>
                <a:outerShdw blurRad="38100" dist="38100" dir="2700000" algn="tl">
                  <a:srgbClr val="000000">
                    <a:alpha val="43137"/>
                  </a:srgbClr>
                </a:outerShdw>
              </a:effectLst>
              <a:latin typeface="Calibri" pitchFamily="34" charset="0"/>
              <a:cs typeface="Calibri" pitchFamily="34" charset="0"/>
            </a:endParaRPr>
          </a:p>
          <a:p>
            <a:pPr lvl="1" eaLnBrk="0" hangingPunct="0">
              <a:spcBef>
                <a:spcPts val="0"/>
              </a:spcBef>
              <a:spcAft>
                <a:spcPts val="0"/>
              </a:spcAft>
              <a:buFont typeface="Wingdings" pitchFamily="2" charset="2"/>
              <a:buChar char="ü"/>
            </a:pPr>
            <a:r>
              <a:rPr lang="es-AR" b="1" dirty="0" smtClean="0">
                <a:effectLst>
                  <a:outerShdw blurRad="38100" dist="38100" dir="2700000" algn="tl">
                    <a:srgbClr val="000000">
                      <a:alpha val="43137"/>
                    </a:srgbClr>
                  </a:outerShdw>
                </a:effectLst>
                <a:latin typeface="Calibri" pitchFamily="34" charset="0"/>
                <a:cs typeface="Calibri" pitchFamily="34" charset="0"/>
              </a:rPr>
              <a:t>  Determinar </a:t>
            </a:r>
            <a:r>
              <a:rPr lang="es-AR" b="1" dirty="0">
                <a:effectLst>
                  <a:outerShdw blurRad="38100" dist="38100" dir="2700000" algn="tl">
                    <a:srgbClr val="000000">
                      <a:alpha val="43137"/>
                    </a:srgbClr>
                  </a:outerShdw>
                </a:effectLst>
                <a:latin typeface="Calibri" pitchFamily="34" charset="0"/>
                <a:cs typeface="Calibri" pitchFamily="34" charset="0"/>
              </a:rPr>
              <a:t>la </a:t>
            </a:r>
            <a:r>
              <a:rPr lang="es-AR" b="1" dirty="0" smtClean="0">
                <a:effectLst>
                  <a:outerShdw blurRad="38100" dist="38100" dir="2700000" algn="tl">
                    <a:srgbClr val="000000">
                      <a:alpha val="43137"/>
                    </a:srgbClr>
                  </a:outerShdw>
                </a:effectLst>
                <a:latin typeface="Calibri" pitchFamily="34" charset="0"/>
                <a:cs typeface="Calibri" pitchFamily="34" charset="0"/>
              </a:rPr>
              <a:t>evolución de la agresividad </a:t>
            </a:r>
            <a:r>
              <a:rPr lang="es-AR" b="1" dirty="0">
                <a:effectLst>
                  <a:outerShdw blurRad="38100" dist="38100" dir="2700000" algn="tl">
                    <a:srgbClr val="000000">
                      <a:alpha val="43137"/>
                    </a:srgbClr>
                  </a:outerShdw>
                </a:effectLst>
                <a:latin typeface="Calibri" pitchFamily="34" charset="0"/>
                <a:cs typeface="Calibri" pitchFamily="34" charset="0"/>
              </a:rPr>
              <a:t>del fluido</a:t>
            </a:r>
          </a:p>
          <a:p>
            <a:pPr lvl="1" eaLnBrk="0" hangingPunct="0">
              <a:spcBef>
                <a:spcPts val="0"/>
              </a:spcBef>
              <a:spcAft>
                <a:spcPts val="0"/>
              </a:spcAft>
              <a:buFont typeface="Wingdings" pitchFamily="2" charset="2"/>
              <a:buChar char="ü"/>
            </a:pPr>
            <a:endParaRPr lang="es-AR" b="1" dirty="0">
              <a:effectLst>
                <a:outerShdw blurRad="38100" dist="38100" dir="2700000" algn="tl">
                  <a:srgbClr val="000000">
                    <a:alpha val="43137"/>
                  </a:srgbClr>
                </a:outerShdw>
              </a:effectLst>
              <a:latin typeface="Calibri" pitchFamily="34" charset="0"/>
              <a:cs typeface="Calibri" pitchFamily="34" charset="0"/>
            </a:endParaRPr>
          </a:p>
          <a:p>
            <a:pPr lvl="1" eaLnBrk="0" hangingPunct="0">
              <a:spcBef>
                <a:spcPts val="0"/>
              </a:spcBef>
              <a:spcAft>
                <a:spcPts val="0"/>
              </a:spcAft>
              <a:buFont typeface="Wingdings" pitchFamily="2" charset="2"/>
              <a:buChar char="ü"/>
            </a:pPr>
            <a:r>
              <a:rPr lang="es-AR" b="1" dirty="0" smtClean="0">
                <a:effectLst>
                  <a:outerShdw blurRad="38100" dist="38100" dir="2700000" algn="tl">
                    <a:srgbClr val="000000">
                      <a:alpha val="43137"/>
                    </a:srgbClr>
                  </a:outerShdw>
                </a:effectLst>
                <a:latin typeface="Calibri" pitchFamily="34" charset="0"/>
                <a:cs typeface="Calibri" pitchFamily="34" charset="0"/>
              </a:rPr>
              <a:t>  Asegurar </a:t>
            </a:r>
            <a:r>
              <a:rPr lang="es-AR" b="1" dirty="0">
                <a:effectLst>
                  <a:outerShdw blurRad="38100" dist="38100" dir="2700000" algn="tl">
                    <a:srgbClr val="000000">
                      <a:alpha val="43137"/>
                    </a:srgbClr>
                  </a:outerShdw>
                </a:effectLst>
                <a:latin typeface="Calibri" pitchFamily="34" charset="0"/>
                <a:cs typeface="Calibri" pitchFamily="34" charset="0"/>
              </a:rPr>
              <a:t>la detección temprana de MDD “potencialmente” activos</a:t>
            </a:r>
            <a:endParaRPr lang="es-ES" b="1" dirty="0" smtClean="0">
              <a:effectLst>
                <a:outerShdw blurRad="38100" dist="38100" dir="2700000" algn="tl">
                  <a:srgbClr val="000000">
                    <a:alpha val="43137"/>
                  </a:srgbClr>
                </a:outerShdw>
              </a:effectLst>
              <a:latin typeface="Calibri" pitchFamily="34" charset="0"/>
              <a:cs typeface="Calibri" pitchFamily="34" charset="0"/>
            </a:endParaRPr>
          </a:p>
          <a:p>
            <a:pPr lvl="1" eaLnBrk="0" hangingPunct="0">
              <a:spcBef>
                <a:spcPts val="0"/>
              </a:spcBef>
              <a:spcAft>
                <a:spcPts val="0"/>
              </a:spcAft>
              <a:buFont typeface="Wingdings" pitchFamily="2" charset="2"/>
              <a:buChar char="ü"/>
            </a:pPr>
            <a:endParaRPr lang="es-AR" b="1" dirty="0">
              <a:effectLst>
                <a:outerShdw blurRad="38100" dist="38100" dir="2700000" algn="tl">
                  <a:srgbClr val="000000">
                    <a:alpha val="43137"/>
                  </a:srgbClr>
                </a:outerShdw>
              </a:effectLst>
              <a:latin typeface="Calibri" pitchFamily="34" charset="0"/>
              <a:cs typeface="Calibri" pitchFamily="34" charset="0"/>
            </a:endParaRPr>
          </a:p>
          <a:p>
            <a:pPr lvl="1" eaLnBrk="0" hangingPunct="0">
              <a:spcBef>
                <a:spcPts val="0"/>
              </a:spcBef>
              <a:spcAft>
                <a:spcPts val="0"/>
              </a:spcAft>
              <a:buFont typeface="Wingdings" pitchFamily="2" charset="2"/>
              <a:buChar char="ü"/>
            </a:pPr>
            <a:r>
              <a:rPr lang="es-AR" b="1" dirty="0" smtClean="0">
                <a:effectLst>
                  <a:outerShdw blurRad="38100" dist="38100" dir="2700000" algn="tl">
                    <a:srgbClr val="000000">
                      <a:alpha val="43137"/>
                    </a:srgbClr>
                  </a:outerShdw>
                </a:effectLst>
                <a:latin typeface="Calibri" pitchFamily="34" charset="0"/>
                <a:cs typeface="Calibri" pitchFamily="34" charset="0"/>
              </a:rPr>
              <a:t>  Proveer </a:t>
            </a:r>
            <a:r>
              <a:rPr lang="es-AR" b="1" dirty="0">
                <a:effectLst>
                  <a:outerShdw blurRad="38100" dist="38100" dir="2700000" algn="tl">
                    <a:srgbClr val="000000">
                      <a:alpha val="43137"/>
                    </a:srgbClr>
                  </a:outerShdw>
                </a:effectLst>
                <a:latin typeface="Calibri" pitchFamily="34" charset="0"/>
                <a:cs typeface="Calibri" pitchFamily="34" charset="0"/>
              </a:rPr>
              <a:t>información útil para la utilización de modelos predictivos</a:t>
            </a:r>
            <a:endParaRPr lang="es-ES" b="1" dirty="0" smtClean="0">
              <a:effectLst>
                <a:outerShdw blurRad="38100" dist="38100" dir="2700000" algn="tl">
                  <a:srgbClr val="000000">
                    <a:alpha val="43137"/>
                  </a:srgbClr>
                </a:outerShdw>
              </a:effectLst>
              <a:latin typeface="Calibri" pitchFamily="34" charset="0"/>
              <a:cs typeface="Calibri" pitchFamily="34" charset="0"/>
            </a:endParaRPr>
          </a:p>
          <a:p>
            <a:pPr lvl="1" eaLnBrk="0" hangingPunct="0">
              <a:spcBef>
                <a:spcPts val="0"/>
              </a:spcBef>
              <a:spcAft>
                <a:spcPts val="0"/>
              </a:spcAft>
              <a:buFont typeface="Wingdings" pitchFamily="2" charset="2"/>
              <a:buChar char="ü"/>
            </a:pPr>
            <a:endParaRPr lang="es-AR" b="1" dirty="0">
              <a:effectLst>
                <a:outerShdw blurRad="38100" dist="38100" dir="2700000" algn="tl">
                  <a:srgbClr val="000000">
                    <a:alpha val="43137"/>
                  </a:srgbClr>
                </a:outerShdw>
              </a:effectLst>
              <a:latin typeface="Calibri" pitchFamily="34" charset="0"/>
              <a:cs typeface="Calibri" pitchFamily="34" charset="0"/>
            </a:endParaRPr>
          </a:p>
          <a:p>
            <a:pPr lvl="1" eaLnBrk="0" hangingPunct="0">
              <a:spcBef>
                <a:spcPts val="0"/>
              </a:spcBef>
              <a:spcAft>
                <a:spcPts val="0"/>
              </a:spcAft>
              <a:buFont typeface="Wingdings" pitchFamily="2" charset="2"/>
              <a:buChar char="ü"/>
            </a:pPr>
            <a:r>
              <a:rPr lang="es-AR" b="1" dirty="0" smtClean="0">
                <a:effectLst>
                  <a:outerShdw blurRad="38100" dist="38100" dir="2700000" algn="tl">
                    <a:srgbClr val="000000">
                      <a:alpha val="43137"/>
                    </a:srgbClr>
                  </a:outerShdw>
                </a:effectLst>
                <a:latin typeface="Calibri" pitchFamily="34" charset="0"/>
                <a:cs typeface="Calibri" pitchFamily="34" charset="0"/>
              </a:rPr>
              <a:t>  Suministra </a:t>
            </a:r>
            <a:r>
              <a:rPr lang="es-AR" b="1" dirty="0">
                <a:effectLst>
                  <a:outerShdw blurRad="38100" dist="38100" dir="2700000" algn="tl">
                    <a:srgbClr val="000000">
                      <a:alpha val="43137"/>
                    </a:srgbClr>
                  </a:outerShdw>
                </a:effectLst>
                <a:latin typeface="Calibri" pitchFamily="34" charset="0"/>
                <a:cs typeface="Calibri" pitchFamily="34" charset="0"/>
              </a:rPr>
              <a:t>información base para la realización de análisis de riesgo en instalaciones</a:t>
            </a:r>
            <a:endParaRPr lang="es-ES" b="1" dirty="0" smtClean="0">
              <a:effectLst>
                <a:outerShdw blurRad="38100" dist="38100" dir="2700000" algn="tl">
                  <a:srgbClr val="000000">
                    <a:alpha val="43137"/>
                  </a:srgbClr>
                </a:outerShdw>
              </a:effectLst>
              <a:latin typeface="Calibri" pitchFamily="34" charset="0"/>
              <a:cs typeface="Calibri" pitchFamily="34" charset="0"/>
            </a:endParaRPr>
          </a:p>
          <a:p>
            <a:pPr lvl="1" eaLnBrk="0" hangingPunct="0">
              <a:spcBef>
                <a:spcPts val="0"/>
              </a:spcBef>
              <a:spcAft>
                <a:spcPts val="0"/>
              </a:spcAft>
              <a:buFont typeface="Wingdings" pitchFamily="2" charset="2"/>
              <a:buChar char="ü"/>
            </a:pPr>
            <a:endParaRPr lang="es-AR" b="1" dirty="0">
              <a:effectLst>
                <a:outerShdw blurRad="38100" dist="38100" dir="2700000" algn="tl">
                  <a:srgbClr val="000000">
                    <a:alpha val="43137"/>
                  </a:srgbClr>
                </a:outerShdw>
              </a:effectLst>
              <a:latin typeface="Calibri" pitchFamily="34" charset="0"/>
              <a:cs typeface="Calibri" pitchFamily="34" charset="0"/>
            </a:endParaRPr>
          </a:p>
          <a:p>
            <a:pPr lvl="1">
              <a:buFont typeface="Wingdings" pitchFamily="2" charset="2"/>
              <a:buChar char="ü"/>
            </a:pPr>
            <a:r>
              <a:rPr lang="es-AR" b="1" dirty="0">
                <a:effectLst>
                  <a:outerShdw blurRad="38100" dist="38100" dir="2700000" algn="tl">
                    <a:srgbClr val="000000">
                      <a:alpha val="43137"/>
                    </a:srgbClr>
                  </a:outerShdw>
                </a:effectLst>
                <a:latin typeface="Calibri" pitchFamily="34" charset="0"/>
                <a:cs typeface="Calibri" pitchFamily="34" charset="0"/>
              </a:rPr>
              <a:t> </a:t>
            </a:r>
            <a:r>
              <a:rPr lang="es-AR" b="1" dirty="0" smtClean="0">
                <a:effectLst>
                  <a:outerShdw blurRad="38100" dist="38100" dir="2700000" algn="tl">
                    <a:srgbClr val="000000">
                      <a:alpha val="43137"/>
                    </a:srgbClr>
                  </a:outerShdw>
                </a:effectLst>
                <a:latin typeface="Calibri" pitchFamily="34" charset="0"/>
                <a:cs typeface="Calibri" pitchFamily="34" charset="0"/>
              </a:rPr>
              <a:t>  Establecer </a:t>
            </a:r>
            <a:r>
              <a:rPr lang="es-AR" b="1" dirty="0">
                <a:effectLst>
                  <a:outerShdw blurRad="38100" dist="38100" dir="2700000" algn="tl">
                    <a:srgbClr val="000000">
                      <a:alpha val="43137"/>
                    </a:srgbClr>
                  </a:outerShdw>
                </a:effectLst>
                <a:latin typeface="Calibri" pitchFamily="34" charset="0"/>
                <a:cs typeface="Calibri" pitchFamily="34" charset="0"/>
              </a:rPr>
              <a:t>la efectividad de acciones mitigativas implementadas</a:t>
            </a:r>
            <a:r>
              <a:rPr lang="es-ES" b="1" spc="50" dirty="0" smtClean="0">
                <a:ln w="13500">
                  <a:solidFill>
                    <a:schemeClr val="accent1">
                      <a:shade val="2500"/>
                      <a:alpha val="6500"/>
                    </a:schemeClr>
                  </a:solidFill>
                  <a:prstDash val="solid"/>
                </a:ln>
                <a:effectLst>
                  <a:outerShdw blurRad="38100" dist="38100" dir="2700000" algn="tl">
                    <a:srgbClr val="000000">
                      <a:alpha val="43137"/>
                    </a:srgbClr>
                  </a:outerShdw>
                </a:effectLst>
                <a:latin typeface="Calibri" pitchFamily="34" charset="0"/>
                <a:cs typeface="Calibri" pitchFamily="34" charset="0"/>
              </a:rPr>
              <a:t> </a:t>
            </a:r>
            <a:endParaRPr lang="es-AR" b="1" spc="50" dirty="0">
              <a:ln w="13500">
                <a:solidFill>
                  <a:schemeClr val="accent1">
                    <a:shade val="2500"/>
                    <a:alpha val="6500"/>
                  </a:schemeClr>
                </a:solidFill>
                <a:prstDash val="solid"/>
              </a:ln>
              <a:effectLst>
                <a:outerShdw blurRad="38100" dist="38100" dir="2700000" algn="tl">
                  <a:srgbClr val="000000">
                    <a:alpha val="43137"/>
                  </a:srgbClr>
                </a:outerShdw>
              </a:effectLst>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3 Imagen" descr="logo.jpg"/>
          <p:cNvPicPr>
            <a:picLocks noChangeAspect="1"/>
          </p:cNvPicPr>
          <p:nvPr/>
        </p:nvPicPr>
        <p:blipFill>
          <a:blip r:embed="rId2"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849428" y="35913"/>
            <a:ext cx="3445175" cy="5847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rPr>
              <a:t>Monitoreo de Corrosión </a:t>
            </a:r>
            <a:r>
              <a:rPr lang="es-ES" sz="1600" b="1" spc="50" dirty="0" smtClean="0">
                <a:ln w="11430"/>
                <a:solidFill>
                  <a:schemeClr val="accent6">
                    <a:lumMod val="60000"/>
                    <a:lumOff val="40000"/>
                  </a:schemeClr>
                </a:solidFill>
                <a:effectLst>
                  <a:outerShdw blurRad="76200" dist="50800" dir="5400000" algn="tl" rotWithShape="0">
                    <a:srgbClr val="000000">
                      <a:alpha val="65000"/>
                    </a:srgbClr>
                  </a:outerShdw>
                </a:effectLst>
              </a:rPr>
              <a:t>Interna</a:t>
            </a:r>
            <a:endPar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endParaRPr>
          </a:p>
          <a:p>
            <a:pPr algn="ctr">
              <a:defRPr/>
            </a:pPr>
            <a:r>
              <a:rPr lang="es-ES" sz="1600" b="1" spc="50" dirty="0" smtClean="0">
                <a:ln w="11430"/>
                <a:solidFill>
                  <a:schemeClr val="accent6">
                    <a:lumMod val="60000"/>
                    <a:lumOff val="40000"/>
                  </a:schemeClr>
                </a:solidFill>
                <a:effectLst>
                  <a:outerShdw blurRad="76200" dist="50800" dir="5400000" algn="tl" rotWithShape="0">
                    <a:srgbClr val="000000">
                      <a:alpha val="65000"/>
                    </a:srgbClr>
                  </a:outerShdw>
                </a:effectLst>
              </a:rPr>
              <a:t>Puntos de Monitoreo</a:t>
            </a:r>
            <a:endPar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endParaRPr>
          </a:p>
        </p:txBody>
      </p:sp>
      <p:sp>
        <p:nvSpPr>
          <p:cNvPr id="8" name="Rectangle 11"/>
          <p:cNvSpPr>
            <a:spLocks noChangeArrowheads="1"/>
          </p:cNvSpPr>
          <p:nvPr/>
        </p:nvSpPr>
        <p:spPr bwMode="auto">
          <a:xfrm>
            <a:off x="539552" y="1700808"/>
            <a:ext cx="3732212" cy="244475"/>
          </a:xfrm>
          <a:prstGeom prst="rect">
            <a:avLst/>
          </a:prstGeom>
          <a:solidFill>
            <a:schemeClr val="bg1"/>
          </a:solidFill>
          <a:ln w="9525">
            <a:solidFill>
              <a:srgbClr val="000000"/>
            </a:solidFill>
            <a:miter lim="800000"/>
            <a:headEnd/>
            <a:tailEnd/>
          </a:ln>
          <a:effectLst/>
        </p:spPr>
        <p:txBody>
          <a:bodyPr anchor="ctr" anchorCtr="1"/>
          <a:lstStyle/>
          <a:p>
            <a:pPr algn="ctr"/>
            <a:r>
              <a:rPr lang="en-US" sz="1600" b="1" dirty="0" smtClean="0">
                <a:effectLst>
                  <a:outerShdw blurRad="38100" dist="38100" dir="2700000" algn="tl">
                    <a:srgbClr val="000000"/>
                  </a:outerShdw>
                </a:effectLst>
                <a:latin typeface="Arial" charset="0"/>
              </a:rPr>
              <a:t>1. </a:t>
            </a:r>
            <a:r>
              <a:rPr lang="en-US" sz="1600" b="1" dirty="0" err="1" smtClean="0">
                <a:effectLst>
                  <a:outerShdw blurRad="38100" dist="38100" dir="2700000" algn="tl">
                    <a:srgbClr val="000000"/>
                  </a:outerShdw>
                </a:effectLst>
                <a:latin typeface="Arial" charset="0"/>
              </a:rPr>
              <a:t>Ubicación</a:t>
            </a:r>
            <a:r>
              <a:rPr lang="en-US" sz="1600" b="1" dirty="0" smtClean="0">
                <a:effectLst>
                  <a:outerShdw blurRad="38100" dist="38100" dir="2700000" algn="tl">
                    <a:srgbClr val="000000"/>
                  </a:outerShdw>
                </a:effectLst>
                <a:latin typeface="Arial" charset="0"/>
              </a:rPr>
              <a:t> de la </a:t>
            </a:r>
            <a:r>
              <a:rPr lang="en-US" sz="1600" b="1" dirty="0" err="1" smtClean="0">
                <a:effectLst>
                  <a:outerShdw blurRad="38100" dist="38100" dir="2700000" algn="tl">
                    <a:srgbClr val="000000"/>
                  </a:outerShdw>
                </a:effectLst>
                <a:latin typeface="Arial" charset="0"/>
              </a:rPr>
              <a:t>fase</a:t>
            </a:r>
            <a:r>
              <a:rPr lang="en-US" sz="1600" b="1" dirty="0" smtClean="0">
                <a:effectLst>
                  <a:outerShdw blurRad="38100" dist="38100" dir="2700000" algn="tl">
                    <a:srgbClr val="000000"/>
                  </a:outerShdw>
                </a:effectLst>
                <a:latin typeface="Arial" charset="0"/>
              </a:rPr>
              <a:t> </a:t>
            </a:r>
            <a:r>
              <a:rPr lang="en-US" sz="1600" b="1" dirty="0" err="1" smtClean="0">
                <a:effectLst>
                  <a:outerShdw blurRad="38100" dist="38100" dir="2700000" algn="tl">
                    <a:srgbClr val="000000"/>
                  </a:outerShdw>
                </a:effectLst>
                <a:latin typeface="Arial" charset="0"/>
              </a:rPr>
              <a:t>agresiva</a:t>
            </a:r>
            <a:endParaRPr lang="es-ES" sz="1600" b="1" dirty="0">
              <a:effectLst>
                <a:outerShdw blurRad="38100" dist="38100" dir="2700000" algn="tl">
                  <a:srgbClr val="000000"/>
                </a:outerShdw>
              </a:effectLst>
              <a:latin typeface="Arial" charset="0"/>
            </a:endParaRPr>
          </a:p>
        </p:txBody>
      </p:sp>
      <p:sp>
        <p:nvSpPr>
          <p:cNvPr id="11" name="Rectangle 13"/>
          <p:cNvSpPr>
            <a:spLocks noChangeArrowheads="1"/>
          </p:cNvSpPr>
          <p:nvPr/>
        </p:nvSpPr>
        <p:spPr bwMode="auto">
          <a:xfrm>
            <a:off x="539552" y="980728"/>
            <a:ext cx="8064895" cy="574080"/>
          </a:xfrm>
          <a:prstGeom prst="rect">
            <a:avLst/>
          </a:prstGeom>
          <a:solidFill>
            <a:schemeClr val="bg1"/>
          </a:solidFill>
          <a:ln w="9525">
            <a:solidFill>
              <a:srgbClr val="000000"/>
            </a:solidFill>
            <a:miter lim="800000"/>
            <a:headEnd/>
            <a:tailEnd/>
          </a:ln>
          <a:effectLst/>
        </p:spPr>
        <p:txBody>
          <a:bodyPr anchor="ctr" anchorCtr="1"/>
          <a:lstStyle/>
          <a:p>
            <a:pPr algn="ctr"/>
            <a:r>
              <a:rPr lang="en-US" sz="1600" b="1" dirty="0" err="1" smtClean="0">
                <a:effectLst>
                  <a:outerShdw blurRad="38100" dist="38100" dir="2700000" algn="tl">
                    <a:srgbClr val="000000"/>
                  </a:outerShdw>
                </a:effectLst>
                <a:latin typeface="Arial" charset="0"/>
              </a:rPr>
              <a:t>Factores</a:t>
            </a:r>
            <a:r>
              <a:rPr lang="en-US" sz="1600" b="1" dirty="0" smtClean="0">
                <a:effectLst>
                  <a:outerShdw blurRad="38100" dist="38100" dir="2700000" algn="tl">
                    <a:srgbClr val="000000"/>
                  </a:outerShdw>
                </a:effectLst>
                <a:latin typeface="Arial" charset="0"/>
              </a:rPr>
              <a:t> </a:t>
            </a:r>
            <a:r>
              <a:rPr lang="en-US" sz="1600" b="1" dirty="0" err="1" smtClean="0">
                <a:effectLst>
                  <a:outerShdw blurRad="38100" dist="38100" dir="2700000" algn="tl">
                    <a:srgbClr val="000000"/>
                  </a:outerShdw>
                </a:effectLst>
                <a:latin typeface="Arial" charset="0"/>
              </a:rPr>
              <a:t>relevantes</a:t>
            </a:r>
            <a:r>
              <a:rPr lang="en-US" sz="1600" b="1" dirty="0" smtClean="0">
                <a:effectLst>
                  <a:outerShdw blurRad="38100" dist="38100" dir="2700000" algn="tl">
                    <a:srgbClr val="000000"/>
                  </a:outerShdw>
                </a:effectLst>
                <a:latin typeface="Arial" charset="0"/>
              </a:rPr>
              <a:t> en la </a:t>
            </a:r>
            <a:r>
              <a:rPr lang="en-US" sz="1600" b="1" dirty="0" err="1" smtClean="0">
                <a:effectLst>
                  <a:outerShdw blurRad="38100" dist="38100" dir="2700000" algn="tl">
                    <a:srgbClr val="000000"/>
                  </a:outerShdw>
                </a:effectLst>
                <a:latin typeface="Arial" charset="0"/>
              </a:rPr>
              <a:t>ubicación</a:t>
            </a:r>
            <a:r>
              <a:rPr lang="en-US" sz="1600" b="1" dirty="0" smtClean="0">
                <a:effectLst>
                  <a:outerShdw blurRad="38100" dist="38100" dir="2700000" algn="tl">
                    <a:srgbClr val="000000"/>
                  </a:outerShdw>
                </a:effectLst>
                <a:latin typeface="Arial" charset="0"/>
              </a:rPr>
              <a:t> de los </a:t>
            </a:r>
            <a:r>
              <a:rPr lang="en-US" sz="1600" b="1" dirty="0" err="1" smtClean="0">
                <a:effectLst>
                  <a:outerShdw blurRad="38100" dist="38100" dir="2700000" algn="tl">
                    <a:srgbClr val="000000"/>
                  </a:outerShdw>
                </a:effectLst>
                <a:latin typeface="Arial" charset="0"/>
              </a:rPr>
              <a:t>puntos</a:t>
            </a:r>
            <a:r>
              <a:rPr lang="en-US" sz="1600" b="1" dirty="0" smtClean="0">
                <a:effectLst>
                  <a:outerShdw blurRad="38100" dist="38100" dir="2700000" algn="tl">
                    <a:srgbClr val="000000"/>
                  </a:outerShdw>
                </a:effectLst>
                <a:latin typeface="Arial" charset="0"/>
              </a:rPr>
              <a:t> de </a:t>
            </a:r>
            <a:r>
              <a:rPr lang="en-US" sz="1600" b="1" dirty="0" err="1" smtClean="0">
                <a:effectLst>
                  <a:outerShdw blurRad="38100" dist="38100" dir="2700000" algn="tl">
                    <a:srgbClr val="000000"/>
                  </a:outerShdw>
                </a:effectLst>
                <a:latin typeface="Arial" charset="0"/>
              </a:rPr>
              <a:t>monitoreo</a:t>
            </a:r>
            <a:r>
              <a:rPr lang="en-US" sz="1600" b="1" dirty="0" smtClean="0">
                <a:effectLst>
                  <a:outerShdw blurRad="38100" dist="38100" dir="2700000" algn="tl">
                    <a:srgbClr val="000000"/>
                  </a:outerShdw>
                </a:effectLst>
                <a:latin typeface="Arial" charset="0"/>
              </a:rPr>
              <a:t> de la </a:t>
            </a:r>
            <a:r>
              <a:rPr lang="en-US" sz="1600" b="1" dirty="0" err="1" smtClean="0">
                <a:effectLst>
                  <a:outerShdw blurRad="38100" dist="38100" dir="2700000" algn="tl">
                    <a:srgbClr val="000000"/>
                  </a:outerShdw>
                </a:effectLst>
                <a:latin typeface="Arial" charset="0"/>
              </a:rPr>
              <a:t>corrosión</a:t>
            </a:r>
            <a:r>
              <a:rPr lang="en-US" sz="1600" b="1" dirty="0" smtClean="0">
                <a:effectLst>
                  <a:outerShdw blurRad="38100" dist="38100" dir="2700000" algn="tl">
                    <a:srgbClr val="000000"/>
                  </a:outerShdw>
                </a:effectLst>
                <a:latin typeface="Arial" charset="0"/>
              </a:rPr>
              <a:t> </a:t>
            </a:r>
            <a:endParaRPr lang="es-ES" sz="1600" b="1" dirty="0">
              <a:effectLst>
                <a:outerShdw blurRad="38100" dist="38100" dir="2700000" algn="tl">
                  <a:srgbClr val="000000"/>
                </a:outerShdw>
              </a:effectLst>
              <a:latin typeface="Arial" charset="0"/>
            </a:endParaRPr>
          </a:p>
        </p:txBody>
      </p:sp>
      <p:pic>
        <p:nvPicPr>
          <p:cNvPr id="12" name="Picture 1025"/>
          <p:cNvPicPr>
            <a:picLocks noChangeAspect="1" noChangeArrowheads="1"/>
          </p:cNvPicPr>
          <p:nvPr/>
        </p:nvPicPr>
        <p:blipFill>
          <a:blip r:embed="rId3" cstate="print"/>
          <a:srcRect l="36090" t="37377" r="36972" b="36868"/>
          <a:stretch>
            <a:fillRect/>
          </a:stretch>
        </p:blipFill>
        <p:spPr bwMode="auto">
          <a:xfrm>
            <a:off x="1115616" y="2276872"/>
            <a:ext cx="6868681" cy="41044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3 Imagen" descr="logo.jpg"/>
          <p:cNvPicPr>
            <a:picLocks noChangeAspect="1"/>
          </p:cNvPicPr>
          <p:nvPr/>
        </p:nvPicPr>
        <p:blipFill>
          <a:blip r:embed="rId2"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849428" y="35913"/>
            <a:ext cx="3445175" cy="5847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rPr>
              <a:t>Monitoreo de Corrosión </a:t>
            </a:r>
            <a:r>
              <a:rPr lang="es-ES" sz="1600" b="1" spc="50" dirty="0" smtClean="0">
                <a:ln w="11430"/>
                <a:solidFill>
                  <a:schemeClr val="accent6">
                    <a:lumMod val="60000"/>
                    <a:lumOff val="40000"/>
                  </a:schemeClr>
                </a:solidFill>
                <a:effectLst>
                  <a:outerShdw blurRad="76200" dist="50800" dir="5400000" algn="tl" rotWithShape="0">
                    <a:srgbClr val="000000">
                      <a:alpha val="65000"/>
                    </a:srgbClr>
                  </a:outerShdw>
                </a:effectLst>
              </a:rPr>
              <a:t>Interna</a:t>
            </a:r>
            <a:endPar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endParaRPr>
          </a:p>
          <a:p>
            <a:pPr algn="ctr">
              <a:defRPr/>
            </a:pPr>
            <a:r>
              <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rPr>
              <a:t>Resultados Globales</a:t>
            </a:r>
          </a:p>
        </p:txBody>
      </p:sp>
      <p:sp>
        <p:nvSpPr>
          <p:cNvPr id="8" name="Rectangle 11"/>
          <p:cNvSpPr>
            <a:spLocks noChangeArrowheads="1"/>
          </p:cNvSpPr>
          <p:nvPr/>
        </p:nvSpPr>
        <p:spPr bwMode="auto">
          <a:xfrm>
            <a:off x="539552" y="1700808"/>
            <a:ext cx="3732212" cy="244475"/>
          </a:xfrm>
          <a:prstGeom prst="rect">
            <a:avLst/>
          </a:prstGeom>
          <a:solidFill>
            <a:schemeClr val="bg1"/>
          </a:solidFill>
          <a:ln w="9525">
            <a:solidFill>
              <a:srgbClr val="000000"/>
            </a:solidFill>
            <a:miter lim="800000"/>
            <a:headEnd/>
            <a:tailEnd/>
          </a:ln>
          <a:effectLst/>
        </p:spPr>
        <p:txBody>
          <a:bodyPr anchor="ctr" anchorCtr="1"/>
          <a:lstStyle/>
          <a:p>
            <a:pPr algn="ctr"/>
            <a:r>
              <a:rPr lang="en-US" sz="1600" b="1" dirty="0" smtClean="0">
                <a:effectLst>
                  <a:outerShdw blurRad="38100" dist="38100" dir="2700000" algn="tl">
                    <a:srgbClr val="000000"/>
                  </a:outerShdw>
                </a:effectLst>
                <a:latin typeface="Arial" charset="0"/>
              </a:rPr>
              <a:t>2. </a:t>
            </a:r>
            <a:r>
              <a:rPr lang="en-US" sz="1600" b="1" dirty="0" err="1" smtClean="0">
                <a:effectLst>
                  <a:outerShdw blurRad="38100" dist="38100" dir="2700000" algn="tl">
                    <a:srgbClr val="000000"/>
                  </a:outerShdw>
                </a:effectLst>
                <a:latin typeface="Arial" charset="0"/>
              </a:rPr>
              <a:t>Efectos</a:t>
            </a:r>
            <a:r>
              <a:rPr lang="en-US" sz="1600" b="1" dirty="0" smtClean="0">
                <a:effectLst>
                  <a:outerShdw blurRad="38100" dist="38100" dir="2700000" algn="tl">
                    <a:srgbClr val="000000"/>
                  </a:outerShdw>
                </a:effectLst>
                <a:latin typeface="Arial" charset="0"/>
              </a:rPr>
              <a:t> </a:t>
            </a:r>
            <a:r>
              <a:rPr lang="en-US" sz="1600" b="1" dirty="0" err="1" smtClean="0">
                <a:effectLst>
                  <a:outerShdw blurRad="38100" dist="38100" dir="2700000" algn="tl">
                    <a:srgbClr val="000000"/>
                  </a:outerShdw>
                </a:effectLst>
                <a:latin typeface="Arial" charset="0"/>
              </a:rPr>
              <a:t>Hidrodinámicos</a:t>
            </a:r>
            <a:endParaRPr lang="es-ES" sz="1600" b="1" dirty="0">
              <a:effectLst>
                <a:outerShdw blurRad="38100" dist="38100" dir="2700000" algn="tl">
                  <a:srgbClr val="000000"/>
                </a:outerShdw>
              </a:effectLst>
              <a:latin typeface="Arial" charset="0"/>
            </a:endParaRPr>
          </a:p>
        </p:txBody>
      </p:sp>
      <p:sp>
        <p:nvSpPr>
          <p:cNvPr id="11" name="Rectangle 13"/>
          <p:cNvSpPr>
            <a:spLocks noChangeArrowheads="1"/>
          </p:cNvSpPr>
          <p:nvPr/>
        </p:nvSpPr>
        <p:spPr bwMode="auto">
          <a:xfrm>
            <a:off x="539552" y="980728"/>
            <a:ext cx="8064895" cy="574080"/>
          </a:xfrm>
          <a:prstGeom prst="rect">
            <a:avLst/>
          </a:prstGeom>
          <a:solidFill>
            <a:schemeClr val="bg1"/>
          </a:solidFill>
          <a:ln w="9525">
            <a:solidFill>
              <a:srgbClr val="000000"/>
            </a:solidFill>
            <a:miter lim="800000"/>
            <a:headEnd/>
            <a:tailEnd/>
          </a:ln>
          <a:effectLst/>
        </p:spPr>
        <p:txBody>
          <a:bodyPr anchor="ctr" anchorCtr="1"/>
          <a:lstStyle/>
          <a:p>
            <a:pPr algn="ctr"/>
            <a:r>
              <a:rPr lang="en-US" sz="1600" b="1" dirty="0" err="1" smtClean="0">
                <a:effectLst>
                  <a:outerShdw blurRad="38100" dist="38100" dir="2700000" algn="tl">
                    <a:srgbClr val="000000"/>
                  </a:outerShdw>
                </a:effectLst>
                <a:latin typeface="Arial" charset="0"/>
              </a:rPr>
              <a:t>Factores</a:t>
            </a:r>
            <a:r>
              <a:rPr lang="en-US" sz="1600" b="1" dirty="0" smtClean="0">
                <a:effectLst>
                  <a:outerShdw blurRad="38100" dist="38100" dir="2700000" algn="tl">
                    <a:srgbClr val="000000"/>
                  </a:outerShdw>
                </a:effectLst>
                <a:latin typeface="Arial" charset="0"/>
              </a:rPr>
              <a:t> </a:t>
            </a:r>
            <a:r>
              <a:rPr lang="en-US" sz="1600" b="1" dirty="0" err="1" smtClean="0">
                <a:effectLst>
                  <a:outerShdw blurRad="38100" dist="38100" dir="2700000" algn="tl">
                    <a:srgbClr val="000000"/>
                  </a:outerShdw>
                </a:effectLst>
                <a:latin typeface="Arial" charset="0"/>
              </a:rPr>
              <a:t>relevantes</a:t>
            </a:r>
            <a:r>
              <a:rPr lang="en-US" sz="1600" b="1" dirty="0" smtClean="0">
                <a:effectLst>
                  <a:outerShdw blurRad="38100" dist="38100" dir="2700000" algn="tl">
                    <a:srgbClr val="000000"/>
                  </a:outerShdw>
                </a:effectLst>
                <a:latin typeface="Arial" charset="0"/>
              </a:rPr>
              <a:t> en la </a:t>
            </a:r>
            <a:r>
              <a:rPr lang="en-US" sz="1600" b="1" dirty="0" err="1" smtClean="0">
                <a:effectLst>
                  <a:outerShdw blurRad="38100" dist="38100" dir="2700000" algn="tl">
                    <a:srgbClr val="000000"/>
                  </a:outerShdw>
                </a:effectLst>
                <a:latin typeface="Arial" charset="0"/>
              </a:rPr>
              <a:t>ubicación</a:t>
            </a:r>
            <a:r>
              <a:rPr lang="en-US" sz="1600" b="1" dirty="0" smtClean="0">
                <a:effectLst>
                  <a:outerShdw blurRad="38100" dist="38100" dir="2700000" algn="tl">
                    <a:srgbClr val="000000"/>
                  </a:outerShdw>
                </a:effectLst>
                <a:latin typeface="Arial" charset="0"/>
              </a:rPr>
              <a:t> de los </a:t>
            </a:r>
            <a:r>
              <a:rPr lang="en-US" sz="1600" b="1" dirty="0" err="1" smtClean="0">
                <a:effectLst>
                  <a:outerShdw blurRad="38100" dist="38100" dir="2700000" algn="tl">
                    <a:srgbClr val="000000"/>
                  </a:outerShdw>
                </a:effectLst>
                <a:latin typeface="Arial" charset="0"/>
              </a:rPr>
              <a:t>puntos</a:t>
            </a:r>
            <a:r>
              <a:rPr lang="en-US" sz="1600" b="1" dirty="0" smtClean="0">
                <a:effectLst>
                  <a:outerShdw blurRad="38100" dist="38100" dir="2700000" algn="tl">
                    <a:srgbClr val="000000"/>
                  </a:outerShdw>
                </a:effectLst>
                <a:latin typeface="Arial" charset="0"/>
              </a:rPr>
              <a:t> de </a:t>
            </a:r>
            <a:r>
              <a:rPr lang="en-US" sz="1600" b="1" dirty="0" err="1" smtClean="0">
                <a:effectLst>
                  <a:outerShdw blurRad="38100" dist="38100" dir="2700000" algn="tl">
                    <a:srgbClr val="000000"/>
                  </a:outerShdw>
                </a:effectLst>
                <a:latin typeface="Arial" charset="0"/>
              </a:rPr>
              <a:t>monitoreo</a:t>
            </a:r>
            <a:r>
              <a:rPr lang="en-US" sz="1600" b="1" dirty="0" smtClean="0">
                <a:effectLst>
                  <a:outerShdw blurRad="38100" dist="38100" dir="2700000" algn="tl">
                    <a:srgbClr val="000000"/>
                  </a:outerShdw>
                </a:effectLst>
                <a:latin typeface="Arial" charset="0"/>
              </a:rPr>
              <a:t> de la </a:t>
            </a:r>
            <a:r>
              <a:rPr lang="en-US" sz="1600" b="1" dirty="0" err="1" smtClean="0">
                <a:effectLst>
                  <a:outerShdw blurRad="38100" dist="38100" dir="2700000" algn="tl">
                    <a:srgbClr val="000000"/>
                  </a:outerShdw>
                </a:effectLst>
                <a:latin typeface="Arial" charset="0"/>
              </a:rPr>
              <a:t>corrosión</a:t>
            </a:r>
            <a:r>
              <a:rPr lang="en-US" sz="1600" b="1" dirty="0" smtClean="0">
                <a:effectLst>
                  <a:outerShdw blurRad="38100" dist="38100" dir="2700000" algn="tl">
                    <a:srgbClr val="000000"/>
                  </a:outerShdw>
                </a:effectLst>
                <a:latin typeface="Arial" charset="0"/>
              </a:rPr>
              <a:t> </a:t>
            </a:r>
            <a:endParaRPr lang="es-ES" sz="1600" b="1" dirty="0">
              <a:effectLst>
                <a:outerShdw blurRad="38100" dist="38100" dir="2700000" algn="tl">
                  <a:srgbClr val="000000"/>
                </a:outerShdw>
              </a:effectLst>
              <a:latin typeface="Arial" charset="0"/>
            </a:endParaRPr>
          </a:p>
        </p:txBody>
      </p:sp>
      <p:grpSp>
        <p:nvGrpSpPr>
          <p:cNvPr id="9" name="Group 12"/>
          <p:cNvGrpSpPr>
            <a:grpSpLocks/>
          </p:cNvGrpSpPr>
          <p:nvPr/>
        </p:nvGrpSpPr>
        <p:grpSpPr bwMode="auto">
          <a:xfrm>
            <a:off x="611560" y="2370386"/>
            <a:ext cx="3810000" cy="1443037"/>
            <a:chOff x="2580" y="2733"/>
            <a:chExt cx="2400" cy="909"/>
          </a:xfrm>
        </p:grpSpPr>
        <p:pic>
          <p:nvPicPr>
            <p:cNvPr id="13" name="Picture 13"/>
            <p:cNvPicPr>
              <a:picLocks noChangeAspect="1" noChangeArrowheads="1"/>
            </p:cNvPicPr>
            <p:nvPr/>
          </p:nvPicPr>
          <p:blipFill>
            <a:blip r:embed="rId3" cstate="print"/>
            <a:srcRect/>
            <a:stretch>
              <a:fillRect/>
            </a:stretch>
          </p:blipFill>
          <p:spPr bwMode="auto">
            <a:xfrm>
              <a:off x="2919" y="2733"/>
              <a:ext cx="2061" cy="909"/>
            </a:xfrm>
            <a:prstGeom prst="rect">
              <a:avLst/>
            </a:prstGeom>
            <a:noFill/>
            <a:ln w="12700">
              <a:noFill/>
              <a:miter lim="800000"/>
              <a:headEnd/>
              <a:tailEnd/>
            </a:ln>
            <a:effectLst/>
          </p:spPr>
        </p:pic>
        <p:sp>
          <p:nvSpPr>
            <p:cNvPr id="15" name="AutoShape 15"/>
            <p:cNvSpPr>
              <a:spLocks noChangeArrowheads="1"/>
            </p:cNvSpPr>
            <p:nvPr/>
          </p:nvSpPr>
          <p:spPr bwMode="auto">
            <a:xfrm>
              <a:off x="2580" y="3132"/>
              <a:ext cx="402" cy="165"/>
            </a:xfrm>
            <a:prstGeom prst="notchedRightArrow">
              <a:avLst>
                <a:gd name="adj1" fmla="val 50000"/>
                <a:gd name="adj2" fmla="val 60909"/>
              </a:avLst>
            </a:prstGeom>
            <a:solidFill>
              <a:srgbClr val="008080"/>
            </a:solidFill>
            <a:ln w="12700">
              <a:solidFill>
                <a:schemeClr val="tx1"/>
              </a:solidFill>
              <a:miter lim="800000"/>
              <a:headEnd/>
              <a:tailEnd/>
            </a:ln>
            <a:effectLst/>
          </p:spPr>
          <p:txBody>
            <a:bodyPr wrap="none" anchor="ctr"/>
            <a:lstStyle/>
            <a:p>
              <a:endParaRPr lang="es-AR"/>
            </a:p>
          </p:txBody>
        </p:sp>
      </p:grpSp>
      <p:grpSp>
        <p:nvGrpSpPr>
          <p:cNvPr id="16" name="Group 16"/>
          <p:cNvGrpSpPr>
            <a:grpSpLocks/>
          </p:cNvGrpSpPr>
          <p:nvPr/>
        </p:nvGrpSpPr>
        <p:grpSpPr bwMode="auto">
          <a:xfrm flipH="1">
            <a:off x="5076056" y="2060848"/>
            <a:ext cx="2921000" cy="1754187"/>
            <a:chOff x="687" y="2691"/>
            <a:chExt cx="2032" cy="1169"/>
          </a:xfrm>
        </p:grpSpPr>
        <p:grpSp>
          <p:nvGrpSpPr>
            <p:cNvPr id="17" name="Group 17"/>
            <p:cNvGrpSpPr>
              <a:grpSpLocks/>
            </p:cNvGrpSpPr>
            <p:nvPr/>
          </p:nvGrpSpPr>
          <p:grpSpPr bwMode="auto">
            <a:xfrm>
              <a:off x="687" y="2691"/>
              <a:ext cx="1516" cy="1169"/>
              <a:chOff x="2811" y="1929"/>
              <a:chExt cx="1516" cy="1169"/>
            </a:xfrm>
          </p:grpSpPr>
          <p:pic>
            <p:nvPicPr>
              <p:cNvPr id="19" name="Picture 18"/>
              <p:cNvPicPr>
                <a:picLocks noChangeAspect="1" noChangeArrowheads="1"/>
              </p:cNvPicPr>
              <p:nvPr/>
            </p:nvPicPr>
            <p:blipFill>
              <a:blip r:embed="rId4" cstate="print"/>
              <a:srcRect/>
              <a:stretch>
                <a:fillRect/>
              </a:stretch>
            </p:blipFill>
            <p:spPr bwMode="auto">
              <a:xfrm>
                <a:off x="2817" y="2810"/>
                <a:ext cx="1510" cy="288"/>
              </a:xfrm>
              <a:prstGeom prst="rect">
                <a:avLst/>
              </a:prstGeom>
              <a:noFill/>
              <a:ln w="12700">
                <a:noFill/>
                <a:miter lim="800000"/>
                <a:headEnd/>
                <a:tailEnd/>
              </a:ln>
              <a:effectLst/>
            </p:spPr>
          </p:pic>
          <p:pic>
            <p:nvPicPr>
              <p:cNvPr id="20" name="Picture 19"/>
              <p:cNvPicPr>
                <a:picLocks noChangeAspect="1" noChangeArrowheads="1"/>
              </p:cNvPicPr>
              <p:nvPr/>
            </p:nvPicPr>
            <p:blipFill>
              <a:blip r:embed="rId5" cstate="print"/>
              <a:srcRect/>
              <a:stretch>
                <a:fillRect/>
              </a:stretch>
            </p:blipFill>
            <p:spPr bwMode="auto">
              <a:xfrm>
                <a:off x="2811" y="1929"/>
                <a:ext cx="277" cy="928"/>
              </a:xfrm>
              <a:prstGeom prst="rect">
                <a:avLst/>
              </a:prstGeom>
              <a:noFill/>
              <a:ln w="12700">
                <a:noFill/>
                <a:miter lim="800000"/>
                <a:headEnd/>
                <a:tailEnd/>
              </a:ln>
              <a:effectLst/>
            </p:spPr>
          </p:pic>
        </p:grpSp>
        <p:sp>
          <p:nvSpPr>
            <p:cNvPr id="18" name="AutoShape 20"/>
            <p:cNvSpPr>
              <a:spLocks noChangeArrowheads="1"/>
            </p:cNvSpPr>
            <p:nvPr/>
          </p:nvSpPr>
          <p:spPr bwMode="auto">
            <a:xfrm flipH="1">
              <a:off x="2317" y="3628"/>
              <a:ext cx="402" cy="165"/>
            </a:xfrm>
            <a:prstGeom prst="notchedRightArrow">
              <a:avLst>
                <a:gd name="adj1" fmla="val 50000"/>
                <a:gd name="adj2" fmla="val 60909"/>
              </a:avLst>
            </a:prstGeom>
            <a:solidFill>
              <a:srgbClr val="008080"/>
            </a:solidFill>
            <a:ln w="12700">
              <a:solidFill>
                <a:schemeClr val="tx1"/>
              </a:solidFill>
              <a:miter lim="800000"/>
              <a:headEnd/>
              <a:tailEnd/>
            </a:ln>
            <a:effectLst/>
          </p:spPr>
          <p:txBody>
            <a:bodyPr wrap="none" anchor="ctr"/>
            <a:lstStyle/>
            <a:p>
              <a:endParaRPr lang="es-AR"/>
            </a:p>
          </p:txBody>
        </p:sp>
      </p:grpSp>
      <p:sp>
        <p:nvSpPr>
          <p:cNvPr id="21" name="Rectangle 11"/>
          <p:cNvSpPr>
            <a:spLocks noChangeArrowheads="1"/>
          </p:cNvSpPr>
          <p:nvPr/>
        </p:nvSpPr>
        <p:spPr bwMode="auto">
          <a:xfrm>
            <a:off x="539552" y="4264645"/>
            <a:ext cx="3732212" cy="244475"/>
          </a:xfrm>
          <a:prstGeom prst="rect">
            <a:avLst/>
          </a:prstGeom>
          <a:solidFill>
            <a:schemeClr val="bg1"/>
          </a:solidFill>
          <a:ln w="9525">
            <a:solidFill>
              <a:srgbClr val="000000"/>
            </a:solidFill>
            <a:miter lim="800000"/>
            <a:headEnd/>
            <a:tailEnd/>
          </a:ln>
          <a:effectLst/>
        </p:spPr>
        <p:txBody>
          <a:bodyPr anchor="ctr" anchorCtr="1"/>
          <a:lstStyle/>
          <a:p>
            <a:r>
              <a:rPr lang="en-US" sz="1600" b="1" dirty="0" smtClean="0">
                <a:effectLst>
                  <a:outerShdw blurRad="38100" dist="38100" dir="2700000" algn="tl">
                    <a:srgbClr val="000000"/>
                  </a:outerShdw>
                </a:effectLst>
                <a:latin typeface="Arial" charset="0"/>
              </a:rPr>
              <a:t>3. </a:t>
            </a:r>
            <a:r>
              <a:rPr lang="en-US" sz="1600" b="1" dirty="0" err="1" smtClean="0">
                <a:effectLst>
                  <a:outerShdw blurRad="38100" dist="38100" dir="2700000" algn="tl">
                    <a:srgbClr val="000000"/>
                  </a:outerShdw>
                </a:effectLst>
                <a:latin typeface="Arial" charset="0"/>
              </a:rPr>
              <a:t>Modo</a:t>
            </a:r>
            <a:r>
              <a:rPr lang="en-US" sz="1600" b="1" dirty="0" smtClean="0">
                <a:effectLst>
                  <a:outerShdw blurRad="38100" dist="38100" dir="2700000" algn="tl">
                    <a:srgbClr val="000000"/>
                  </a:outerShdw>
                </a:effectLst>
                <a:latin typeface="Arial" charset="0"/>
              </a:rPr>
              <a:t> de </a:t>
            </a:r>
            <a:r>
              <a:rPr lang="en-US" sz="1600" b="1" dirty="0" err="1" smtClean="0">
                <a:effectLst>
                  <a:outerShdw blurRad="38100" dist="38100" dir="2700000" algn="tl">
                    <a:srgbClr val="000000"/>
                  </a:outerShdw>
                </a:effectLst>
                <a:latin typeface="Arial" charset="0"/>
              </a:rPr>
              <a:t>Ataque</a:t>
            </a:r>
            <a:endParaRPr lang="es-ES" sz="1600" b="1" dirty="0">
              <a:effectLst>
                <a:outerShdw blurRad="38100" dist="38100" dir="2700000" algn="tl">
                  <a:srgbClr val="000000"/>
                </a:outerShdw>
              </a:effectLst>
              <a:latin typeface="Arial" charset="0"/>
            </a:endParaRPr>
          </a:p>
        </p:txBody>
      </p:sp>
      <p:pic>
        <p:nvPicPr>
          <p:cNvPr id="23" name="22 Imagen" descr="124_2475.JPG"/>
          <p:cNvPicPr>
            <a:picLocks noChangeAspect="1"/>
          </p:cNvPicPr>
          <p:nvPr/>
        </p:nvPicPr>
        <p:blipFill>
          <a:blip r:embed="rId6" cstate="print"/>
          <a:srcRect l="11870" t="4413" r="10606" b="20565"/>
          <a:stretch>
            <a:fillRect/>
          </a:stretch>
        </p:blipFill>
        <p:spPr>
          <a:xfrm>
            <a:off x="539552" y="4653352"/>
            <a:ext cx="2627969" cy="1944000"/>
          </a:xfrm>
          <a:prstGeom prst="rect">
            <a:avLst/>
          </a:prstGeom>
        </p:spPr>
      </p:pic>
      <p:pic>
        <p:nvPicPr>
          <p:cNvPr id="24" name="Picture 7"/>
          <p:cNvPicPr>
            <a:picLocks noChangeAspect="1" noChangeArrowheads="1"/>
          </p:cNvPicPr>
          <p:nvPr/>
        </p:nvPicPr>
        <p:blipFill>
          <a:blip r:embed="rId7" cstate="print"/>
          <a:srcRect r="44841"/>
          <a:stretch>
            <a:fillRect/>
          </a:stretch>
        </p:blipFill>
        <p:spPr bwMode="auto">
          <a:xfrm>
            <a:off x="3347864" y="4653136"/>
            <a:ext cx="2657920" cy="1944000"/>
          </a:xfrm>
          <a:prstGeom prst="rect">
            <a:avLst/>
          </a:prstGeom>
          <a:noFill/>
          <a:ln w="12700">
            <a:noFill/>
            <a:miter lim="800000"/>
            <a:headEnd/>
            <a:tailEnd/>
          </a:ln>
          <a:effectLst/>
        </p:spPr>
      </p:pic>
      <p:pic>
        <p:nvPicPr>
          <p:cNvPr id="25" name="Picture 31" descr="C:\Documents and Settings\SINTEC S A\My Documents\My Pictures\FALLAS\Mvc-010.jpg"/>
          <p:cNvPicPr>
            <a:picLocks noChangeAspect="1" noChangeArrowheads="1"/>
          </p:cNvPicPr>
          <p:nvPr/>
        </p:nvPicPr>
        <p:blipFill>
          <a:blip r:embed="rId8" cstate="print"/>
          <a:srcRect/>
          <a:stretch>
            <a:fillRect/>
          </a:stretch>
        </p:blipFill>
        <p:spPr bwMode="auto">
          <a:xfrm>
            <a:off x="6228184" y="4653352"/>
            <a:ext cx="2570472" cy="19440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3 Imagen" descr="logo.jpg"/>
          <p:cNvPicPr>
            <a:picLocks noChangeAspect="1"/>
          </p:cNvPicPr>
          <p:nvPr/>
        </p:nvPicPr>
        <p:blipFill>
          <a:blip r:embed="rId2"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143760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849428" y="35913"/>
            <a:ext cx="3445175" cy="5847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rPr>
              <a:t>Monitoreo de Corrosión </a:t>
            </a:r>
            <a:r>
              <a:rPr lang="es-ES" sz="1600" b="1" spc="50" dirty="0" smtClean="0">
                <a:ln w="11430"/>
                <a:solidFill>
                  <a:schemeClr val="accent6">
                    <a:lumMod val="60000"/>
                    <a:lumOff val="40000"/>
                  </a:schemeClr>
                </a:solidFill>
                <a:effectLst>
                  <a:outerShdw blurRad="76200" dist="50800" dir="5400000" algn="tl" rotWithShape="0">
                    <a:srgbClr val="000000">
                      <a:alpha val="65000"/>
                    </a:srgbClr>
                  </a:outerShdw>
                </a:effectLst>
              </a:rPr>
              <a:t>Interna</a:t>
            </a:r>
            <a:endPar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endParaRPr>
          </a:p>
          <a:p>
            <a:pPr algn="ctr">
              <a:defRPr/>
            </a:pPr>
            <a:r>
              <a:rPr lang="es-ES" sz="1600" b="1" spc="50" dirty="0" smtClean="0">
                <a:ln w="11430"/>
                <a:solidFill>
                  <a:schemeClr val="accent6">
                    <a:lumMod val="60000"/>
                    <a:lumOff val="40000"/>
                  </a:schemeClr>
                </a:solidFill>
                <a:effectLst>
                  <a:outerShdw blurRad="76200" dist="50800" dir="5400000" algn="tl" rotWithShape="0">
                    <a:srgbClr val="000000">
                      <a:alpha val="65000"/>
                    </a:srgbClr>
                  </a:outerShdw>
                </a:effectLst>
              </a:rPr>
              <a:t>Celdas de Monitoreo</a:t>
            </a:r>
            <a:endPar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endParaRPr>
          </a:p>
        </p:txBody>
      </p:sp>
      <p:pic>
        <p:nvPicPr>
          <p:cNvPr id="28" name="Picture 35" descr="E:\INGENIER\SINTEC\Clientes\PAN AMERICAN ENERGY\Capacitación\ARCHIVOS AUXILIARES\HISTOGRAMA TERMOCHRON.jpg"/>
          <p:cNvPicPr>
            <a:picLocks noChangeAspect="1" noChangeArrowheads="1"/>
          </p:cNvPicPr>
          <p:nvPr/>
        </p:nvPicPr>
        <p:blipFill>
          <a:blip r:embed="rId3" cstate="print"/>
          <a:srcRect/>
          <a:stretch>
            <a:fillRect/>
          </a:stretch>
        </p:blipFill>
        <p:spPr bwMode="auto">
          <a:xfrm>
            <a:off x="5220072" y="4440262"/>
            <a:ext cx="3505200" cy="1797050"/>
          </a:xfrm>
          <a:prstGeom prst="rect">
            <a:avLst/>
          </a:prstGeom>
          <a:solidFill>
            <a:srgbClr val="FFFFFF"/>
          </a:solidFill>
          <a:ln w="9525">
            <a:solidFill>
              <a:srgbClr val="000000"/>
            </a:solidFill>
            <a:miter lim="800000"/>
            <a:headEnd/>
            <a:tailEnd/>
          </a:ln>
        </p:spPr>
      </p:pic>
      <p:pic>
        <p:nvPicPr>
          <p:cNvPr id="29" name="Picture 2" descr="https://encrypted-tbn0.gstatic.com/images?q=tbn:ANd9GcS8ZG6ifKP6P7-q92ePvcFDirvpS_qJ4WL_Sm5ula2jywXsgQC0"/>
          <p:cNvPicPr>
            <a:picLocks noChangeAspect="1" noChangeArrowheads="1"/>
          </p:cNvPicPr>
          <p:nvPr/>
        </p:nvPicPr>
        <p:blipFill>
          <a:blip r:embed="rId4" cstate="print"/>
          <a:srcRect l="34283" t="59242" r="37432"/>
          <a:stretch>
            <a:fillRect/>
          </a:stretch>
        </p:blipFill>
        <p:spPr bwMode="auto">
          <a:xfrm>
            <a:off x="5652120" y="4640510"/>
            <a:ext cx="792088" cy="663848"/>
          </a:xfrm>
          <a:prstGeom prst="rect">
            <a:avLst/>
          </a:prstGeom>
          <a:noFill/>
        </p:spPr>
      </p:pic>
      <p:sp>
        <p:nvSpPr>
          <p:cNvPr id="30" name="29 CuadroTexto"/>
          <p:cNvSpPr txBox="1"/>
          <p:nvPr/>
        </p:nvSpPr>
        <p:spPr>
          <a:xfrm>
            <a:off x="3059832" y="908720"/>
            <a:ext cx="2941896" cy="369332"/>
          </a:xfrm>
          <a:prstGeom prst="rect">
            <a:avLst/>
          </a:prstGeom>
          <a:noFill/>
        </p:spPr>
        <p:txBody>
          <a:bodyPr wrap="none" rtlCol="0">
            <a:spAutoFit/>
          </a:bodyPr>
          <a:lstStyle/>
          <a:p>
            <a:r>
              <a:rPr lang="es-ES" b="1" dirty="0" smtClean="0"/>
              <a:t>Celda de Tres Electrodos</a:t>
            </a:r>
            <a:endParaRPr lang="es-ES" b="1" dirty="0"/>
          </a:p>
        </p:txBody>
      </p:sp>
      <p:sp>
        <p:nvSpPr>
          <p:cNvPr id="40972"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pSp>
        <p:nvGrpSpPr>
          <p:cNvPr id="55" name="54 Grupo"/>
          <p:cNvGrpSpPr/>
          <p:nvPr/>
        </p:nvGrpSpPr>
        <p:grpSpPr>
          <a:xfrm>
            <a:off x="5076056" y="1844824"/>
            <a:ext cx="3960440" cy="2448272"/>
            <a:chOff x="4716016" y="1196752"/>
            <a:chExt cx="3960440" cy="2448272"/>
          </a:xfrm>
        </p:grpSpPr>
        <p:pic>
          <p:nvPicPr>
            <p:cNvPr id="40971" name="Picture 11" descr="MVC-024F"/>
            <p:cNvPicPr>
              <a:picLocks noChangeAspect="1" noChangeArrowheads="1"/>
            </p:cNvPicPr>
            <p:nvPr/>
          </p:nvPicPr>
          <p:blipFill>
            <a:blip r:embed="rId5" cstate="print"/>
            <a:srcRect l="3334" t="11112" r="4980" b="13326"/>
            <a:stretch>
              <a:fillRect/>
            </a:stretch>
          </p:blipFill>
          <p:spPr bwMode="auto">
            <a:xfrm>
              <a:off x="4716016" y="1196752"/>
              <a:ext cx="3960440" cy="2448272"/>
            </a:xfrm>
            <a:prstGeom prst="rect">
              <a:avLst/>
            </a:prstGeom>
            <a:noFill/>
          </p:spPr>
        </p:pic>
        <p:grpSp>
          <p:nvGrpSpPr>
            <p:cNvPr id="40964" name="Group 4"/>
            <p:cNvGrpSpPr>
              <a:grpSpLocks/>
            </p:cNvGrpSpPr>
            <p:nvPr/>
          </p:nvGrpSpPr>
          <p:grpSpPr bwMode="auto">
            <a:xfrm>
              <a:off x="4754867" y="1379584"/>
              <a:ext cx="1803268" cy="901612"/>
              <a:chOff x="2840" y="2556"/>
              <a:chExt cx="2840" cy="1420"/>
            </a:xfrm>
          </p:grpSpPr>
          <p:sp>
            <p:nvSpPr>
              <p:cNvPr id="40970" name="Text Box 10"/>
              <p:cNvSpPr txBox="1">
                <a:spLocks noChangeArrowheads="1"/>
              </p:cNvSpPr>
              <p:nvPr/>
            </p:nvSpPr>
            <p:spPr bwMode="auto">
              <a:xfrm>
                <a:off x="4970" y="3124"/>
                <a:ext cx="710" cy="4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000" b="1"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RE</a:t>
                </a:r>
                <a:endParaRPr kumimoji="0" lang="es-ES_tradnl" sz="1800" b="0" i="0" u="none" strike="noStrike" cap="none" normalizeH="0" baseline="0" smtClean="0">
                  <a:ln>
                    <a:noFill/>
                  </a:ln>
                  <a:solidFill>
                    <a:schemeClr val="tx1"/>
                  </a:solidFill>
                  <a:effectLst/>
                  <a:latin typeface="Arial" pitchFamily="34" charset="0"/>
                </a:endParaRPr>
              </a:p>
            </p:txBody>
          </p:sp>
          <p:sp>
            <p:nvSpPr>
              <p:cNvPr id="40969" name="Text Box 9"/>
              <p:cNvSpPr txBox="1">
                <a:spLocks noChangeArrowheads="1"/>
              </p:cNvSpPr>
              <p:nvPr/>
            </p:nvSpPr>
            <p:spPr bwMode="auto">
              <a:xfrm>
                <a:off x="3550" y="3550"/>
                <a:ext cx="852" cy="4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000" b="1"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WE</a:t>
                </a:r>
                <a:endParaRPr kumimoji="0" lang="es-ES_tradnl" sz="1800" b="0" i="0" u="none" strike="noStrike" cap="none" normalizeH="0" baseline="0" smtClean="0">
                  <a:ln>
                    <a:noFill/>
                  </a:ln>
                  <a:solidFill>
                    <a:schemeClr val="tx1"/>
                  </a:solidFill>
                  <a:effectLst/>
                  <a:latin typeface="Arial" pitchFamily="34" charset="0"/>
                </a:endParaRPr>
              </a:p>
            </p:txBody>
          </p:sp>
          <p:sp>
            <p:nvSpPr>
              <p:cNvPr id="40968" name="Text Box 8"/>
              <p:cNvSpPr txBox="1">
                <a:spLocks noChangeArrowheads="1"/>
              </p:cNvSpPr>
              <p:nvPr/>
            </p:nvSpPr>
            <p:spPr bwMode="auto">
              <a:xfrm>
                <a:off x="3550" y="2556"/>
                <a:ext cx="852" cy="4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000" b="1"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WE</a:t>
                </a:r>
                <a:endParaRPr kumimoji="0" lang="es-ES_tradnl" sz="1800" b="0" i="0" u="none" strike="noStrike" cap="none" normalizeH="0" baseline="0" smtClean="0">
                  <a:ln>
                    <a:noFill/>
                  </a:ln>
                  <a:solidFill>
                    <a:schemeClr val="tx1"/>
                  </a:solidFill>
                  <a:effectLst/>
                  <a:latin typeface="Arial" pitchFamily="34" charset="0"/>
                </a:endParaRPr>
              </a:p>
            </p:txBody>
          </p:sp>
          <p:sp>
            <p:nvSpPr>
              <p:cNvPr id="40967" name="Text Box 7"/>
              <p:cNvSpPr txBox="1">
                <a:spLocks noChangeArrowheads="1"/>
              </p:cNvSpPr>
              <p:nvPr/>
            </p:nvSpPr>
            <p:spPr bwMode="auto">
              <a:xfrm>
                <a:off x="2840" y="3124"/>
                <a:ext cx="710" cy="4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000" b="1"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TS</a:t>
                </a:r>
                <a:endParaRPr kumimoji="0" lang="es-ES_tradnl" sz="1800" b="0" i="0" u="none" strike="noStrike" cap="none" normalizeH="0" baseline="0" smtClean="0">
                  <a:ln>
                    <a:noFill/>
                  </a:ln>
                  <a:solidFill>
                    <a:schemeClr val="tx1"/>
                  </a:solidFill>
                  <a:effectLst/>
                  <a:latin typeface="Arial" pitchFamily="34" charset="0"/>
                </a:endParaRPr>
              </a:p>
            </p:txBody>
          </p:sp>
          <p:sp>
            <p:nvSpPr>
              <p:cNvPr id="40966" name="Text Box 6"/>
              <p:cNvSpPr txBox="1">
                <a:spLocks noChangeArrowheads="1"/>
              </p:cNvSpPr>
              <p:nvPr/>
            </p:nvSpPr>
            <p:spPr bwMode="auto">
              <a:xfrm>
                <a:off x="4544" y="3550"/>
                <a:ext cx="710" cy="4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000" b="1" i="0" u="none" strike="noStrike" cap="none" normalizeH="0" baseline="0" smtClean="0">
                    <a:ln>
                      <a:noFill/>
                    </a:ln>
                    <a:solidFill>
                      <a:schemeClr val="tx1"/>
                    </a:solidFill>
                    <a:effectLst/>
                    <a:latin typeface="Arial" pitchFamily="34" charset="0"/>
                    <a:cs typeface="Times New Roman" pitchFamily="18" charset="0"/>
                  </a:rPr>
                  <a:t>CE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_tradnl" sz="1800" b="0" i="0" u="none" strike="noStrike" cap="none" normalizeH="0" baseline="0" smtClean="0">
                  <a:ln>
                    <a:noFill/>
                  </a:ln>
                  <a:solidFill>
                    <a:schemeClr val="tx1"/>
                  </a:solidFill>
                  <a:effectLst/>
                  <a:latin typeface="Arial" pitchFamily="34" charset="0"/>
                </a:endParaRPr>
              </a:p>
            </p:txBody>
          </p:sp>
          <p:sp>
            <p:nvSpPr>
              <p:cNvPr id="40965" name="Text Box 5"/>
              <p:cNvSpPr txBox="1">
                <a:spLocks noChangeArrowheads="1"/>
              </p:cNvSpPr>
              <p:nvPr/>
            </p:nvSpPr>
            <p:spPr bwMode="auto">
              <a:xfrm>
                <a:off x="4544" y="2556"/>
                <a:ext cx="710" cy="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000" b="1"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CE</a:t>
                </a:r>
                <a:endParaRPr kumimoji="0" lang="es-ES_tradnl" sz="1800" b="0" i="0" u="none" strike="noStrike" cap="none" normalizeH="0" baseline="0" smtClean="0">
                  <a:ln>
                    <a:noFill/>
                  </a:ln>
                  <a:solidFill>
                    <a:schemeClr val="tx1"/>
                  </a:solidFill>
                  <a:effectLst/>
                  <a:latin typeface="Arial" pitchFamily="34" charset="0"/>
                </a:endParaRPr>
              </a:p>
            </p:txBody>
          </p:sp>
        </p:grpSp>
      </p:grpSp>
      <p:pic>
        <p:nvPicPr>
          <p:cNvPr id="23" name="Picture 5"/>
          <p:cNvPicPr>
            <a:picLocks noChangeAspect="1" noChangeArrowheads="1"/>
          </p:cNvPicPr>
          <p:nvPr/>
        </p:nvPicPr>
        <p:blipFill>
          <a:blip r:embed="rId6" cstate="print"/>
          <a:srcRect l="39388" t="41710" r="25597" b="14756"/>
          <a:stretch>
            <a:fillRect/>
          </a:stretch>
        </p:blipFill>
        <p:spPr bwMode="auto">
          <a:xfrm>
            <a:off x="611560" y="1844824"/>
            <a:ext cx="4392488" cy="4546610"/>
          </a:xfrm>
          <a:prstGeom prst="rect">
            <a:avLst/>
          </a:prstGeom>
          <a:noFill/>
          <a:ln w="9525">
            <a:noFill/>
            <a:miter lim="800000"/>
            <a:headEnd/>
            <a:tailEnd/>
          </a:ln>
        </p:spPr>
      </p:pic>
      <p:sp>
        <p:nvSpPr>
          <p:cNvPr id="24" name="Text Box 51"/>
          <p:cNvSpPr txBox="1">
            <a:spLocks noChangeArrowheads="1"/>
          </p:cNvSpPr>
          <p:nvPr/>
        </p:nvSpPr>
        <p:spPr bwMode="auto">
          <a:xfrm>
            <a:off x="59634" y="1762710"/>
            <a:ext cx="397866" cy="276999"/>
          </a:xfrm>
          <a:prstGeom prst="rect">
            <a:avLst/>
          </a:prstGeom>
          <a:noFill/>
          <a:ln w="12700">
            <a:noFill/>
            <a:miter lim="800000"/>
            <a:headEnd/>
            <a:tailEnd/>
          </a:ln>
          <a:effectLst/>
        </p:spPr>
        <p:txBody>
          <a:bodyPr wrap="none">
            <a:spAutoFit/>
          </a:bodyPr>
          <a:lstStyle/>
          <a:p>
            <a:pPr algn="ctr"/>
            <a:r>
              <a:rPr lang="es-ES_tradnl" sz="1200" b="1" dirty="0" smtClean="0"/>
              <a:t>RE</a:t>
            </a:r>
            <a:endParaRPr lang="es-ES" sz="1200" b="1" dirty="0"/>
          </a:p>
        </p:txBody>
      </p:sp>
      <p:sp>
        <p:nvSpPr>
          <p:cNvPr id="25" name="Text Box 51"/>
          <p:cNvSpPr txBox="1">
            <a:spLocks noChangeArrowheads="1"/>
          </p:cNvSpPr>
          <p:nvPr/>
        </p:nvSpPr>
        <p:spPr bwMode="auto">
          <a:xfrm>
            <a:off x="35496" y="2133783"/>
            <a:ext cx="431529" cy="276999"/>
          </a:xfrm>
          <a:prstGeom prst="rect">
            <a:avLst/>
          </a:prstGeom>
          <a:noFill/>
          <a:ln w="12700">
            <a:noFill/>
            <a:miter lim="800000"/>
            <a:headEnd/>
            <a:tailEnd/>
          </a:ln>
          <a:effectLst/>
        </p:spPr>
        <p:txBody>
          <a:bodyPr wrap="none">
            <a:spAutoFit/>
          </a:bodyPr>
          <a:lstStyle/>
          <a:p>
            <a:pPr algn="ctr"/>
            <a:r>
              <a:rPr lang="es-ES_tradnl" sz="1200" b="1" dirty="0" smtClean="0"/>
              <a:t>WE</a:t>
            </a:r>
            <a:endParaRPr lang="es-ES" sz="1200" b="1" dirty="0"/>
          </a:p>
        </p:txBody>
      </p:sp>
      <p:sp>
        <p:nvSpPr>
          <p:cNvPr id="26" name="Text Box 51"/>
          <p:cNvSpPr txBox="1">
            <a:spLocks noChangeArrowheads="1"/>
          </p:cNvSpPr>
          <p:nvPr/>
        </p:nvSpPr>
        <p:spPr bwMode="auto">
          <a:xfrm>
            <a:off x="65953" y="2626806"/>
            <a:ext cx="401072" cy="276999"/>
          </a:xfrm>
          <a:prstGeom prst="rect">
            <a:avLst/>
          </a:prstGeom>
          <a:noFill/>
          <a:ln w="12700">
            <a:noFill/>
            <a:miter lim="800000"/>
            <a:headEnd/>
            <a:tailEnd/>
          </a:ln>
          <a:effectLst/>
        </p:spPr>
        <p:txBody>
          <a:bodyPr wrap="none">
            <a:spAutoFit/>
          </a:bodyPr>
          <a:lstStyle/>
          <a:p>
            <a:pPr algn="ctr"/>
            <a:r>
              <a:rPr lang="es-ES_tradnl" sz="1200" b="1" dirty="0" smtClean="0"/>
              <a:t>CE</a:t>
            </a:r>
            <a:endParaRPr lang="es-ES" sz="1200" b="1" dirty="0"/>
          </a:p>
        </p:txBody>
      </p:sp>
      <p:sp>
        <p:nvSpPr>
          <p:cNvPr id="27" name="Text Box 51"/>
          <p:cNvSpPr txBox="1">
            <a:spLocks noChangeArrowheads="1"/>
          </p:cNvSpPr>
          <p:nvPr/>
        </p:nvSpPr>
        <p:spPr bwMode="auto">
          <a:xfrm>
            <a:off x="-36512" y="3708667"/>
            <a:ext cx="792088" cy="646331"/>
          </a:xfrm>
          <a:prstGeom prst="rect">
            <a:avLst/>
          </a:prstGeom>
          <a:noFill/>
          <a:ln w="12700">
            <a:noFill/>
            <a:miter lim="800000"/>
            <a:headEnd/>
            <a:tailEnd/>
          </a:ln>
          <a:effectLst/>
        </p:spPr>
        <p:txBody>
          <a:bodyPr wrap="square">
            <a:spAutoFit/>
          </a:bodyPr>
          <a:lstStyle/>
          <a:p>
            <a:pPr algn="ctr"/>
            <a:r>
              <a:rPr lang="es-ES_tradnl" sz="1200" b="1" dirty="0" smtClean="0"/>
              <a:t>Celda de Vidrio</a:t>
            </a:r>
            <a:endParaRPr lang="es-ES" sz="12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3 Imagen" descr="logo.jpg"/>
          <p:cNvPicPr>
            <a:picLocks noChangeAspect="1"/>
          </p:cNvPicPr>
          <p:nvPr/>
        </p:nvPicPr>
        <p:blipFill>
          <a:blip r:embed="rId2"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86383"/>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849424" y="116632"/>
            <a:ext cx="3445174" cy="5847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1600" b="1" spc="50" dirty="0" smtClean="0">
                <a:ln w="11430"/>
                <a:solidFill>
                  <a:schemeClr val="accent6">
                    <a:lumMod val="60000"/>
                    <a:lumOff val="40000"/>
                  </a:schemeClr>
                </a:solidFill>
                <a:effectLst>
                  <a:outerShdw blurRad="76200" dist="50800" dir="5400000" algn="tl" rotWithShape="0">
                    <a:srgbClr val="000000">
                      <a:alpha val="65000"/>
                    </a:srgbClr>
                  </a:outerShdw>
                </a:effectLst>
              </a:rPr>
              <a:t>Monitoreo de Corrosión Interna</a:t>
            </a:r>
          </a:p>
          <a:p>
            <a:pPr algn="ctr">
              <a:defRPr/>
            </a:pPr>
            <a:r>
              <a:rPr lang="es-ES" sz="1600" b="1" spc="50" dirty="0" smtClean="0">
                <a:ln w="11430"/>
                <a:solidFill>
                  <a:schemeClr val="accent6">
                    <a:lumMod val="60000"/>
                    <a:lumOff val="40000"/>
                  </a:schemeClr>
                </a:solidFill>
                <a:effectLst>
                  <a:outerShdw blurRad="76200" dist="50800" dir="5400000" algn="tl" rotWithShape="0">
                    <a:srgbClr val="000000">
                      <a:alpha val="65000"/>
                    </a:srgbClr>
                  </a:outerShdw>
                </a:effectLst>
              </a:rPr>
              <a:t>Celdas de Monitoreo</a:t>
            </a:r>
            <a:endPar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endParaRPr>
          </a:p>
        </p:txBody>
      </p:sp>
      <p:grpSp>
        <p:nvGrpSpPr>
          <p:cNvPr id="2" name="Group 5"/>
          <p:cNvGrpSpPr>
            <a:grpSpLocks noChangeAspect="1"/>
          </p:cNvGrpSpPr>
          <p:nvPr/>
        </p:nvGrpSpPr>
        <p:grpSpPr bwMode="auto">
          <a:xfrm>
            <a:off x="4870851" y="3760430"/>
            <a:ext cx="2797493" cy="2980938"/>
            <a:chOff x="703" y="1710"/>
            <a:chExt cx="1903" cy="2038"/>
          </a:xfrm>
        </p:grpSpPr>
        <p:pic>
          <p:nvPicPr>
            <p:cNvPr id="11" name="Picture 6" descr="E:\INGENIER\SINTEC\Clientes\PAN AMERICAN ENERGY\Capacitación\CMI DETALLE.jpg"/>
            <p:cNvPicPr>
              <a:picLocks noChangeAspect="1" noChangeArrowheads="1"/>
            </p:cNvPicPr>
            <p:nvPr/>
          </p:nvPicPr>
          <p:blipFill>
            <a:blip r:embed="rId3" cstate="print"/>
            <a:srcRect b="10427"/>
            <a:stretch>
              <a:fillRect/>
            </a:stretch>
          </p:blipFill>
          <p:spPr bwMode="auto">
            <a:xfrm>
              <a:off x="703" y="1722"/>
              <a:ext cx="1889" cy="2026"/>
            </a:xfrm>
            <a:prstGeom prst="rect">
              <a:avLst/>
            </a:prstGeom>
            <a:noFill/>
            <a:ln w="9525">
              <a:solidFill>
                <a:srgbClr val="000000"/>
              </a:solidFill>
              <a:miter lim="800000"/>
              <a:headEnd/>
              <a:tailEnd/>
            </a:ln>
          </p:spPr>
        </p:pic>
        <p:sp>
          <p:nvSpPr>
            <p:cNvPr id="12" name="Line 7"/>
            <p:cNvSpPr>
              <a:spLocks noChangeShapeType="1"/>
            </p:cNvSpPr>
            <p:nvPr/>
          </p:nvSpPr>
          <p:spPr bwMode="auto">
            <a:xfrm flipV="1">
              <a:off x="1728" y="2448"/>
              <a:ext cx="0" cy="240"/>
            </a:xfrm>
            <a:prstGeom prst="line">
              <a:avLst/>
            </a:prstGeom>
            <a:noFill/>
            <a:ln w="12700">
              <a:solidFill>
                <a:schemeClr val="tx1"/>
              </a:solidFill>
              <a:round/>
              <a:headEnd/>
              <a:tailEnd type="triangle" w="med" len="med"/>
            </a:ln>
            <a:effectLst/>
          </p:spPr>
          <p:txBody>
            <a:bodyPr wrap="none" anchor="ctr"/>
            <a:lstStyle/>
            <a:p>
              <a:endParaRPr lang="es-AR" sz="800"/>
            </a:p>
          </p:txBody>
        </p:sp>
        <p:sp>
          <p:nvSpPr>
            <p:cNvPr id="13" name="Text Box 8"/>
            <p:cNvSpPr txBox="1">
              <a:spLocks noChangeArrowheads="1"/>
            </p:cNvSpPr>
            <p:nvPr/>
          </p:nvSpPr>
          <p:spPr bwMode="auto">
            <a:xfrm>
              <a:off x="1439" y="2693"/>
              <a:ext cx="583" cy="207"/>
            </a:xfrm>
            <a:prstGeom prst="rect">
              <a:avLst/>
            </a:prstGeom>
            <a:noFill/>
            <a:ln w="12700">
              <a:noFill/>
              <a:miter lim="800000"/>
              <a:headEnd/>
              <a:tailEnd/>
            </a:ln>
            <a:effectLst/>
          </p:spPr>
          <p:txBody>
            <a:bodyPr wrap="none">
              <a:spAutoFit/>
            </a:bodyPr>
            <a:lstStyle/>
            <a:p>
              <a:pPr algn="ctr"/>
              <a:r>
                <a:rPr lang="es-AR" sz="800"/>
                <a:t>SENSOR DE</a:t>
              </a:r>
            </a:p>
            <a:p>
              <a:pPr algn="ctr"/>
              <a:r>
                <a:rPr lang="es-AR" sz="800"/>
                <a:t>TEMPERATURA</a:t>
              </a:r>
            </a:p>
          </p:txBody>
        </p:sp>
        <p:sp>
          <p:nvSpPr>
            <p:cNvPr id="14" name="Line 9"/>
            <p:cNvSpPr>
              <a:spLocks noChangeShapeType="1"/>
            </p:cNvSpPr>
            <p:nvPr/>
          </p:nvSpPr>
          <p:spPr bwMode="auto">
            <a:xfrm flipH="1">
              <a:off x="1920" y="2208"/>
              <a:ext cx="192" cy="0"/>
            </a:xfrm>
            <a:prstGeom prst="line">
              <a:avLst/>
            </a:prstGeom>
            <a:noFill/>
            <a:ln w="12700">
              <a:solidFill>
                <a:schemeClr val="tx1"/>
              </a:solidFill>
              <a:round/>
              <a:headEnd/>
              <a:tailEnd type="triangle" w="med" len="med"/>
            </a:ln>
            <a:effectLst/>
          </p:spPr>
          <p:txBody>
            <a:bodyPr wrap="none" anchor="ctr"/>
            <a:lstStyle/>
            <a:p>
              <a:endParaRPr lang="es-AR" sz="800"/>
            </a:p>
          </p:txBody>
        </p:sp>
        <p:sp>
          <p:nvSpPr>
            <p:cNvPr id="15" name="Text Box 10"/>
            <p:cNvSpPr txBox="1">
              <a:spLocks noChangeArrowheads="1"/>
            </p:cNvSpPr>
            <p:nvPr/>
          </p:nvSpPr>
          <p:spPr bwMode="auto">
            <a:xfrm>
              <a:off x="2102" y="2112"/>
              <a:ext cx="504" cy="208"/>
            </a:xfrm>
            <a:prstGeom prst="rect">
              <a:avLst/>
            </a:prstGeom>
            <a:noFill/>
            <a:ln w="12700">
              <a:noFill/>
              <a:miter lim="800000"/>
              <a:headEnd/>
              <a:tailEnd/>
            </a:ln>
            <a:effectLst/>
          </p:spPr>
          <p:txBody>
            <a:bodyPr wrap="none">
              <a:spAutoFit/>
            </a:bodyPr>
            <a:lstStyle/>
            <a:p>
              <a:pPr algn="l"/>
              <a:r>
                <a:rPr lang="es-AR" sz="800"/>
                <a:t>ELECTRODO</a:t>
              </a:r>
            </a:p>
            <a:p>
              <a:pPr algn="l"/>
              <a:r>
                <a:rPr lang="es-AR" sz="800"/>
                <a:t>DE TRABAJO</a:t>
              </a:r>
            </a:p>
          </p:txBody>
        </p:sp>
        <p:sp>
          <p:nvSpPr>
            <p:cNvPr id="16" name="Line 11"/>
            <p:cNvSpPr>
              <a:spLocks noChangeShapeType="1"/>
            </p:cNvSpPr>
            <p:nvPr/>
          </p:nvSpPr>
          <p:spPr bwMode="auto">
            <a:xfrm>
              <a:off x="1344" y="2208"/>
              <a:ext cx="192" cy="0"/>
            </a:xfrm>
            <a:prstGeom prst="line">
              <a:avLst/>
            </a:prstGeom>
            <a:noFill/>
            <a:ln w="12700">
              <a:solidFill>
                <a:schemeClr val="tx1"/>
              </a:solidFill>
              <a:round/>
              <a:headEnd/>
              <a:tailEnd type="triangle" w="med" len="med"/>
            </a:ln>
            <a:effectLst/>
          </p:spPr>
          <p:txBody>
            <a:bodyPr wrap="none" anchor="ctr"/>
            <a:lstStyle/>
            <a:p>
              <a:endParaRPr lang="es-AR" sz="800"/>
            </a:p>
          </p:txBody>
        </p:sp>
        <p:sp>
          <p:nvSpPr>
            <p:cNvPr id="17" name="Text Box 12"/>
            <p:cNvSpPr txBox="1">
              <a:spLocks noChangeArrowheads="1"/>
            </p:cNvSpPr>
            <p:nvPr/>
          </p:nvSpPr>
          <p:spPr bwMode="auto">
            <a:xfrm>
              <a:off x="816" y="2112"/>
              <a:ext cx="500" cy="208"/>
            </a:xfrm>
            <a:prstGeom prst="rect">
              <a:avLst/>
            </a:prstGeom>
            <a:noFill/>
            <a:ln w="12700">
              <a:noFill/>
              <a:miter lim="800000"/>
              <a:headEnd/>
              <a:tailEnd/>
            </a:ln>
            <a:effectLst/>
          </p:spPr>
          <p:txBody>
            <a:bodyPr wrap="none">
              <a:spAutoFit/>
            </a:bodyPr>
            <a:lstStyle/>
            <a:p>
              <a:pPr algn="l"/>
              <a:r>
                <a:rPr lang="es-AR" sz="800"/>
                <a:t>ELECTRODO</a:t>
              </a:r>
            </a:p>
            <a:p>
              <a:pPr algn="l"/>
              <a:r>
                <a:rPr lang="es-AR" sz="800"/>
                <a:t>AUXILIAR</a:t>
              </a:r>
            </a:p>
          </p:txBody>
        </p:sp>
        <p:sp>
          <p:nvSpPr>
            <p:cNvPr id="18" name="Line 13"/>
            <p:cNvSpPr>
              <a:spLocks noChangeShapeType="1"/>
            </p:cNvSpPr>
            <p:nvPr/>
          </p:nvSpPr>
          <p:spPr bwMode="auto">
            <a:xfrm>
              <a:off x="1344" y="2016"/>
              <a:ext cx="336" cy="0"/>
            </a:xfrm>
            <a:prstGeom prst="line">
              <a:avLst/>
            </a:prstGeom>
            <a:noFill/>
            <a:ln w="12700">
              <a:solidFill>
                <a:schemeClr val="tx1"/>
              </a:solidFill>
              <a:round/>
              <a:headEnd/>
              <a:tailEnd type="triangle" w="med" len="med"/>
            </a:ln>
            <a:effectLst/>
          </p:spPr>
          <p:txBody>
            <a:bodyPr wrap="none" anchor="ctr"/>
            <a:lstStyle/>
            <a:p>
              <a:endParaRPr lang="es-AR" sz="800"/>
            </a:p>
          </p:txBody>
        </p:sp>
        <p:sp>
          <p:nvSpPr>
            <p:cNvPr id="19" name="Text Box 14"/>
            <p:cNvSpPr txBox="1">
              <a:spLocks noChangeArrowheads="1"/>
            </p:cNvSpPr>
            <p:nvPr/>
          </p:nvSpPr>
          <p:spPr bwMode="auto">
            <a:xfrm>
              <a:off x="720" y="1920"/>
              <a:ext cx="618" cy="208"/>
            </a:xfrm>
            <a:prstGeom prst="rect">
              <a:avLst/>
            </a:prstGeom>
            <a:noFill/>
            <a:ln w="12700">
              <a:noFill/>
              <a:miter lim="800000"/>
              <a:headEnd/>
              <a:tailEnd/>
            </a:ln>
            <a:effectLst/>
          </p:spPr>
          <p:txBody>
            <a:bodyPr wrap="none">
              <a:spAutoFit/>
            </a:bodyPr>
            <a:lstStyle/>
            <a:p>
              <a:pPr algn="l"/>
              <a:r>
                <a:rPr lang="es-AR" sz="800" dirty="0"/>
                <a:t>ELECTRODO</a:t>
              </a:r>
            </a:p>
            <a:p>
              <a:pPr algn="l"/>
              <a:r>
                <a:rPr lang="es-AR" sz="800" dirty="0"/>
                <a:t>DE REFERENCIA</a:t>
              </a:r>
            </a:p>
          </p:txBody>
        </p:sp>
        <p:sp>
          <p:nvSpPr>
            <p:cNvPr id="20" name="Freeform 15"/>
            <p:cNvSpPr>
              <a:spLocks/>
            </p:cNvSpPr>
            <p:nvPr/>
          </p:nvSpPr>
          <p:spPr bwMode="auto">
            <a:xfrm>
              <a:off x="1488" y="1824"/>
              <a:ext cx="432" cy="96"/>
            </a:xfrm>
            <a:custGeom>
              <a:avLst/>
              <a:gdLst/>
              <a:ahLst/>
              <a:cxnLst>
                <a:cxn ang="0">
                  <a:pos x="0" y="96"/>
                </a:cxn>
                <a:cxn ang="0">
                  <a:pos x="0" y="0"/>
                </a:cxn>
                <a:cxn ang="0">
                  <a:pos x="432" y="0"/>
                </a:cxn>
                <a:cxn ang="0">
                  <a:pos x="432" y="96"/>
                </a:cxn>
              </a:cxnLst>
              <a:rect l="0" t="0" r="r" b="b"/>
              <a:pathLst>
                <a:path w="432" h="96">
                  <a:moveTo>
                    <a:pt x="0" y="96"/>
                  </a:moveTo>
                  <a:lnTo>
                    <a:pt x="0" y="0"/>
                  </a:lnTo>
                  <a:lnTo>
                    <a:pt x="432" y="0"/>
                  </a:lnTo>
                  <a:lnTo>
                    <a:pt x="432" y="96"/>
                  </a:lnTo>
                </a:path>
              </a:pathLst>
            </a:custGeom>
            <a:noFill/>
            <a:ln w="12700" cap="flat" cmpd="sng">
              <a:solidFill>
                <a:schemeClr val="tx1"/>
              </a:solidFill>
              <a:prstDash val="solid"/>
              <a:round/>
              <a:headEnd type="triangle" w="med" len="med"/>
              <a:tailEnd type="triangle" w="med" len="med"/>
            </a:ln>
            <a:effectLst/>
          </p:spPr>
          <p:txBody>
            <a:bodyPr wrap="none" anchor="ctr"/>
            <a:lstStyle/>
            <a:p>
              <a:endParaRPr lang="es-AR" sz="800"/>
            </a:p>
          </p:txBody>
        </p:sp>
        <p:sp>
          <p:nvSpPr>
            <p:cNvPr id="21" name="Text Box 16"/>
            <p:cNvSpPr txBox="1">
              <a:spLocks noChangeArrowheads="1"/>
            </p:cNvSpPr>
            <p:nvPr/>
          </p:nvSpPr>
          <p:spPr bwMode="auto">
            <a:xfrm>
              <a:off x="1339" y="1710"/>
              <a:ext cx="739" cy="133"/>
            </a:xfrm>
            <a:prstGeom prst="rect">
              <a:avLst/>
            </a:prstGeom>
            <a:noFill/>
            <a:ln w="12700">
              <a:noFill/>
              <a:miter lim="800000"/>
              <a:headEnd/>
              <a:tailEnd/>
            </a:ln>
            <a:effectLst/>
          </p:spPr>
          <p:txBody>
            <a:bodyPr wrap="none">
              <a:spAutoFit/>
            </a:bodyPr>
            <a:lstStyle/>
            <a:p>
              <a:pPr algn="ctr"/>
              <a:r>
                <a:rPr lang="es-AR" sz="800"/>
                <a:t>CONTROL DE RUIDO</a:t>
              </a:r>
            </a:p>
          </p:txBody>
        </p:sp>
        <p:sp>
          <p:nvSpPr>
            <p:cNvPr id="22" name="AutoShape 17"/>
            <p:cNvSpPr>
              <a:spLocks/>
            </p:cNvSpPr>
            <p:nvPr/>
          </p:nvSpPr>
          <p:spPr bwMode="auto">
            <a:xfrm rot="-5400000">
              <a:off x="1491" y="2607"/>
              <a:ext cx="276" cy="1620"/>
            </a:xfrm>
            <a:prstGeom prst="leftBrace">
              <a:avLst>
                <a:gd name="adj1" fmla="val 48913"/>
                <a:gd name="adj2" fmla="val 50000"/>
              </a:avLst>
            </a:prstGeom>
            <a:noFill/>
            <a:ln w="12700">
              <a:solidFill>
                <a:schemeClr val="tx1"/>
              </a:solidFill>
              <a:round/>
              <a:headEnd/>
              <a:tailEnd/>
            </a:ln>
            <a:effectLst/>
          </p:spPr>
          <p:txBody>
            <a:bodyPr wrap="none" anchor="ctr"/>
            <a:lstStyle/>
            <a:p>
              <a:endParaRPr lang="es-AR" sz="800"/>
            </a:p>
          </p:txBody>
        </p:sp>
        <p:sp>
          <p:nvSpPr>
            <p:cNvPr id="23" name="Text Box 18"/>
            <p:cNvSpPr txBox="1">
              <a:spLocks noChangeArrowheads="1"/>
            </p:cNvSpPr>
            <p:nvPr/>
          </p:nvSpPr>
          <p:spPr bwMode="auto">
            <a:xfrm>
              <a:off x="1056" y="3557"/>
              <a:ext cx="1166" cy="133"/>
            </a:xfrm>
            <a:prstGeom prst="rect">
              <a:avLst/>
            </a:prstGeom>
            <a:noFill/>
            <a:ln w="12700">
              <a:noFill/>
              <a:miter lim="800000"/>
              <a:headEnd/>
              <a:tailEnd/>
            </a:ln>
            <a:effectLst/>
          </p:spPr>
          <p:txBody>
            <a:bodyPr wrap="none">
              <a:spAutoFit/>
            </a:bodyPr>
            <a:lstStyle/>
            <a:p>
              <a:pPr algn="ctr"/>
              <a:r>
                <a:rPr lang="es-AR" sz="800"/>
                <a:t>SISTEMA DE SOPORTE MECANICO</a:t>
              </a:r>
            </a:p>
          </p:txBody>
        </p:sp>
      </p:grpSp>
      <p:sp>
        <p:nvSpPr>
          <p:cNvPr id="5120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pSp>
        <p:nvGrpSpPr>
          <p:cNvPr id="51201" name="Group 1"/>
          <p:cNvGrpSpPr>
            <a:grpSpLocks noChangeAspect="1"/>
          </p:cNvGrpSpPr>
          <p:nvPr/>
        </p:nvGrpSpPr>
        <p:grpSpPr bwMode="auto">
          <a:xfrm>
            <a:off x="503435" y="908720"/>
            <a:ext cx="8101013" cy="2771775"/>
            <a:chOff x="1701" y="8675"/>
            <a:chExt cx="8505" cy="2910"/>
          </a:xfrm>
        </p:grpSpPr>
        <p:grpSp>
          <p:nvGrpSpPr>
            <p:cNvPr id="51204" name="Group 4"/>
            <p:cNvGrpSpPr>
              <a:grpSpLocks/>
            </p:cNvGrpSpPr>
            <p:nvPr/>
          </p:nvGrpSpPr>
          <p:grpSpPr bwMode="auto">
            <a:xfrm>
              <a:off x="1701" y="8675"/>
              <a:ext cx="8505" cy="2910"/>
              <a:chOff x="1701" y="8675"/>
              <a:chExt cx="8505" cy="2910"/>
            </a:xfrm>
          </p:grpSpPr>
          <p:pic>
            <p:nvPicPr>
              <p:cNvPr id="51208" name="Picture 8" descr="CMI_INTEGRAL_02"/>
              <p:cNvPicPr>
                <a:picLocks noChangeAspect="1" noChangeArrowheads="1"/>
              </p:cNvPicPr>
              <p:nvPr/>
            </p:nvPicPr>
            <p:blipFill>
              <a:blip r:embed="rId4" cstate="print"/>
              <a:srcRect/>
              <a:stretch>
                <a:fillRect/>
              </a:stretch>
            </p:blipFill>
            <p:spPr bwMode="auto">
              <a:xfrm>
                <a:off x="1701" y="8675"/>
                <a:ext cx="8505" cy="2910"/>
              </a:xfrm>
              <a:prstGeom prst="rect">
                <a:avLst/>
              </a:prstGeom>
              <a:noFill/>
            </p:spPr>
          </p:pic>
          <p:grpSp>
            <p:nvGrpSpPr>
              <p:cNvPr id="51205" name="Group 5"/>
              <p:cNvGrpSpPr>
                <a:grpSpLocks/>
              </p:cNvGrpSpPr>
              <p:nvPr/>
            </p:nvGrpSpPr>
            <p:grpSpPr bwMode="auto">
              <a:xfrm>
                <a:off x="2982" y="8804"/>
                <a:ext cx="2982" cy="1704"/>
                <a:chOff x="2982" y="8804"/>
                <a:chExt cx="2982" cy="1704"/>
              </a:xfrm>
            </p:grpSpPr>
            <p:sp>
              <p:nvSpPr>
                <p:cNvPr id="51207" name="AutoShape 7"/>
                <p:cNvSpPr>
                  <a:spLocks noChangeArrowheads="1"/>
                </p:cNvSpPr>
                <p:nvPr/>
              </p:nvSpPr>
              <p:spPr bwMode="auto">
                <a:xfrm>
                  <a:off x="3266" y="8804"/>
                  <a:ext cx="2698" cy="85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Times New Roman" pitchFamily="18" charset="0"/>
                      <a:cs typeface="Times New Roman" pitchFamily="18" charset="0"/>
                    </a:rPr>
                    <a:t>SENTIDO DEL FLUJO</a:t>
                  </a:r>
                  <a:endParaRPr kumimoji="0" lang="es-ES_tradnl" sz="1800" b="0" i="0" u="none" strike="noStrike" cap="none" normalizeH="0" baseline="0" smtClean="0">
                    <a:ln>
                      <a:noFill/>
                    </a:ln>
                    <a:solidFill>
                      <a:schemeClr val="tx1"/>
                    </a:solidFill>
                    <a:effectLst/>
                    <a:latin typeface="Arial" pitchFamily="34" charset="0"/>
                  </a:endParaRPr>
                </a:p>
              </p:txBody>
            </p:sp>
            <p:sp>
              <p:nvSpPr>
                <p:cNvPr id="51206" name="Text Box 6"/>
                <p:cNvSpPr txBox="1">
                  <a:spLocks noChangeArrowheads="1"/>
                </p:cNvSpPr>
                <p:nvPr/>
              </p:nvSpPr>
              <p:spPr bwMode="auto">
                <a:xfrm>
                  <a:off x="2982" y="9940"/>
                  <a:ext cx="2718" cy="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smtClean="0">
                      <a:ln>
                        <a:noFill/>
                      </a:ln>
                      <a:solidFill>
                        <a:srgbClr val="808080"/>
                      </a:solidFill>
                      <a:effectLst/>
                      <a:latin typeface="Arial" pitchFamily="34" charset="0"/>
                      <a:ea typeface="Times New Roman" pitchFamily="18" charset="0"/>
                      <a:cs typeface="Times New Roman" pitchFamily="18" charset="0"/>
                    </a:rPr>
                    <a:t>DEFLECTOR</a:t>
                  </a:r>
                  <a:endParaRPr kumimoji="0" lang="es-ES_tradnl" sz="1800" b="0" i="0" u="none" strike="noStrike" cap="none" normalizeH="0" baseline="0" smtClean="0">
                    <a:ln>
                      <a:noFill/>
                    </a:ln>
                    <a:solidFill>
                      <a:schemeClr val="tx1"/>
                    </a:solidFill>
                    <a:effectLst/>
                    <a:latin typeface="Arial" pitchFamily="34" charset="0"/>
                  </a:endParaRPr>
                </a:p>
              </p:txBody>
            </p:sp>
          </p:grpSp>
        </p:grpSp>
        <p:sp>
          <p:nvSpPr>
            <p:cNvPr id="51203" name="Text Box 3"/>
            <p:cNvSpPr txBox="1">
              <a:spLocks noChangeArrowheads="1"/>
            </p:cNvSpPr>
            <p:nvPr/>
          </p:nvSpPr>
          <p:spPr bwMode="auto">
            <a:xfrm>
              <a:off x="1846" y="8946"/>
              <a:ext cx="852" cy="4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100" b="1"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BE</a:t>
              </a:r>
              <a:endParaRPr kumimoji="0" lang="es-ES_tradnl" sz="1800" b="0" i="0" u="none" strike="noStrike" cap="none" normalizeH="0" baseline="0" smtClean="0">
                <a:ln>
                  <a:noFill/>
                </a:ln>
                <a:solidFill>
                  <a:schemeClr val="tx1"/>
                </a:solidFill>
                <a:effectLst/>
                <a:latin typeface="Arial" pitchFamily="34" charset="0"/>
              </a:endParaRPr>
            </a:p>
          </p:txBody>
        </p:sp>
        <p:sp>
          <p:nvSpPr>
            <p:cNvPr id="51202" name="Text Box 2"/>
            <p:cNvSpPr txBox="1">
              <a:spLocks noChangeArrowheads="1"/>
            </p:cNvSpPr>
            <p:nvPr/>
          </p:nvSpPr>
          <p:spPr bwMode="auto">
            <a:xfrm>
              <a:off x="9230" y="8946"/>
              <a:ext cx="852" cy="4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s-ES_tradnl" sz="1100" b="1"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BS</a:t>
              </a:r>
              <a:endParaRPr kumimoji="0" lang="es-ES_tradnl" sz="1800" b="0" i="0" u="none" strike="noStrike" cap="none" normalizeH="0" baseline="0" smtClean="0">
                <a:ln>
                  <a:noFill/>
                </a:ln>
                <a:solidFill>
                  <a:schemeClr val="tx1"/>
                </a:solidFill>
                <a:effectLst/>
                <a:latin typeface="Arial" pitchFamily="34" charset="0"/>
              </a:endParaRPr>
            </a:p>
          </p:txBody>
        </p:sp>
      </p:grpSp>
      <p:sp>
        <p:nvSpPr>
          <p:cNvPr id="29" name="28 CuadroTexto"/>
          <p:cNvSpPr txBox="1"/>
          <p:nvPr/>
        </p:nvSpPr>
        <p:spPr>
          <a:xfrm>
            <a:off x="982032" y="3933056"/>
            <a:ext cx="1552541" cy="369332"/>
          </a:xfrm>
          <a:prstGeom prst="rect">
            <a:avLst/>
          </a:prstGeom>
          <a:noFill/>
        </p:spPr>
        <p:txBody>
          <a:bodyPr wrap="none" rtlCol="0">
            <a:spAutoFit/>
          </a:bodyPr>
          <a:lstStyle/>
          <a:p>
            <a:r>
              <a:rPr lang="es-ES" b="1" dirty="0" smtClean="0"/>
              <a:t>Celda Tapón</a:t>
            </a:r>
            <a:endParaRPr lang="es-ES"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3 Imagen" descr="logo.jpg"/>
          <p:cNvPicPr>
            <a:picLocks noChangeAspect="1"/>
          </p:cNvPicPr>
          <p:nvPr/>
        </p:nvPicPr>
        <p:blipFill>
          <a:blip r:embed="rId2"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971248" y="116632"/>
            <a:ext cx="3201517"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Monitoreo → Integridad</a:t>
            </a:r>
          </a:p>
        </p:txBody>
      </p:sp>
      <p:grpSp>
        <p:nvGrpSpPr>
          <p:cNvPr id="9221" name="17 Grupo"/>
          <p:cNvGrpSpPr>
            <a:grpSpLocks/>
          </p:cNvGrpSpPr>
          <p:nvPr/>
        </p:nvGrpSpPr>
        <p:grpSpPr bwMode="auto">
          <a:xfrm>
            <a:off x="228600" y="1524000"/>
            <a:ext cx="8686800" cy="5105400"/>
            <a:chOff x="228600" y="1524000"/>
            <a:chExt cx="8686800" cy="5105400"/>
          </a:xfrm>
        </p:grpSpPr>
        <p:sp>
          <p:nvSpPr>
            <p:cNvPr id="19" name="Rectangle 1028"/>
            <p:cNvSpPr>
              <a:spLocks noChangeArrowheads="1"/>
            </p:cNvSpPr>
            <p:nvPr/>
          </p:nvSpPr>
          <p:spPr bwMode="auto">
            <a:xfrm>
              <a:off x="228600" y="1524000"/>
              <a:ext cx="8686800" cy="5105400"/>
            </a:xfrm>
            <a:prstGeom prst="rect">
              <a:avLst/>
            </a:prstGeom>
            <a:solidFill>
              <a:schemeClr val="tx1"/>
            </a:solidFill>
            <a:ln w="9525">
              <a:solidFill>
                <a:srgbClr val="000000"/>
              </a:solidFill>
              <a:miter lim="800000"/>
              <a:headEnd/>
              <a:tailEnd/>
            </a:ln>
            <a:effectLst>
              <a:outerShdw dist="35921" dir="2700000" algn="ctr" rotWithShape="0">
                <a:srgbClr val="868686"/>
              </a:outerShdw>
            </a:effectLst>
            <a:scene3d>
              <a:camera prst="orthographicFront"/>
              <a:lightRig rig="threePt" dir="t"/>
            </a:scene3d>
            <a:sp3d>
              <a:bevelT w="101600" prst="riblet"/>
            </a:sp3d>
          </p:spPr>
          <p:txBody>
            <a:bodyPr wrap="none" anchor="ctr"/>
            <a:lstStyle/>
            <a:p>
              <a:pPr algn="ctr">
                <a:defRPr/>
              </a:pPr>
              <a:endParaRPr lang="es-ES" sz="1200" b="1">
                <a:effectLst>
                  <a:outerShdw blurRad="38100" dist="38100" dir="2700000" algn="tl">
                    <a:srgbClr val="C0C0C0"/>
                  </a:outerShdw>
                </a:effectLst>
              </a:endParaRPr>
            </a:p>
          </p:txBody>
        </p:sp>
        <p:pic>
          <p:nvPicPr>
            <p:cNvPr id="9225" name="Picture 1029"/>
            <p:cNvPicPr>
              <a:picLocks noChangeAspect="1" noChangeArrowheads="1"/>
            </p:cNvPicPr>
            <p:nvPr/>
          </p:nvPicPr>
          <p:blipFill>
            <a:blip r:embed="rId3" cstate="print"/>
            <a:srcRect/>
            <a:stretch>
              <a:fillRect/>
            </a:stretch>
          </p:blipFill>
          <p:spPr bwMode="auto">
            <a:xfrm>
              <a:off x="338138" y="2514600"/>
              <a:ext cx="8467725" cy="314325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3 Imagen" descr="logo.jpg"/>
          <p:cNvPicPr>
            <a:picLocks noChangeAspect="1"/>
          </p:cNvPicPr>
          <p:nvPr/>
        </p:nvPicPr>
        <p:blipFill>
          <a:blip r:embed="rId2"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849424" y="116632"/>
            <a:ext cx="3445174" cy="5847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1600" b="1" spc="50" dirty="0" smtClean="0">
                <a:ln w="11430"/>
                <a:solidFill>
                  <a:schemeClr val="accent6">
                    <a:lumMod val="60000"/>
                    <a:lumOff val="40000"/>
                  </a:schemeClr>
                </a:solidFill>
                <a:effectLst>
                  <a:outerShdw blurRad="76200" dist="50800" dir="5400000" algn="tl" rotWithShape="0">
                    <a:srgbClr val="000000">
                      <a:alpha val="65000"/>
                    </a:srgbClr>
                  </a:outerShdw>
                </a:effectLst>
              </a:rPr>
              <a:t>Monitoreo de Corrosión Interna</a:t>
            </a:r>
          </a:p>
          <a:p>
            <a:pPr algn="ctr">
              <a:defRPr/>
            </a:pPr>
            <a:r>
              <a:rPr lang="es-ES" sz="1600" b="1" spc="50" dirty="0" smtClean="0">
                <a:ln w="11430"/>
                <a:solidFill>
                  <a:schemeClr val="accent6">
                    <a:lumMod val="60000"/>
                    <a:lumOff val="40000"/>
                  </a:schemeClr>
                </a:solidFill>
                <a:effectLst>
                  <a:outerShdw blurRad="76200" dist="50800" dir="5400000" algn="tl" rotWithShape="0">
                    <a:srgbClr val="000000">
                      <a:alpha val="65000"/>
                    </a:srgbClr>
                  </a:outerShdw>
                </a:effectLst>
              </a:rPr>
              <a:t>Celdas de Monitoreo</a:t>
            </a:r>
            <a:endPar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endParaRPr>
          </a:p>
        </p:txBody>
      </p:sp>
      <p:pic>
        <p:nvPicPr>
          <p:cNvPr id="7" name="Picture 1" descr="C:\Users\Fito\PAGINA WEB SINTEC\SERVICIOS SINTEC\BY PASS CAMPO.jpg"/>
          <p:cNvPicPr>
            <a:picLocks noChangeAspect="1" noChangeArrowheads="1"/>
          </p:cNvPicPr>
          <p:nvPr/>
        </p:nvPicPr>
        <p:blipFill>
          <a:blip r:embed="rId3" cstate="print"/>
          <a:srcRect/>
          <a:stretch>
            <a:fillRect/>
          </a:stretch>
        </p:blipFill>
        <p:spPr bwMode="auto">
          <a:xfrm>
            <a:off x="452540" y="692696"/>
            <a:ext cx="7586663" cy="5659438"/>
          </a:xfrm>
          <a:prstGeom prst="rect">
            <a:avLst/>
          </a:prstGeom>
          <a:ln>
            <a:noFill/>
          </a:ln>
          <a:effectLst>
            <a:softEdge rad="112500"/>
          </a:effectLst>
        </p:spPr>
      </p:pic>
      <p:grpSp>
        <p:nvGrpSpPr>
          <p:cNvPr id="9" name="Group 5"/>
          <p:cNvGrpSpPr>
            <a:grpSpLocks noChangeAspect="1"/>
          </p:cNvGrpSpPr>
          <p:nvPr/>
        </p:nvGrpSpPr>
        <p:grpSpPr bwMode="auto">
          <a:xfrm>
            <a:off x="5793307" y="3688422"/>
            <a:ext cx="2797493" cy="2980938"/>
            <a:chOff x="703" y="1710"/>
            <a:chExt cx="1903" cy="2038"/>
          </a:xfrm>
        </p:grpSpPr>
        <p:pic>
          <p:nvPicPr>
            <p:cNvPr id="11" name="Picture 6" descr="E:\INGENIER\SINTEC\Clientes\PAN AMERICAN ENERGY\Capacitación\CMI DETALLE.jpg"/>
            <p:cNvPicPr>
              <a:picLocks noChangeAspect="1" noChangeArrowheads="1"/>
            </p:cNvPicPr>
            <p:nvPr/>
          </p:nvPicPr>
          <p:blipFill>
            <a:blip r:embed="rId4" cstate="print"/>
            <a:srcRect b="10427"/>
            <a:stretch>
              <a:fillRect/>
            </a:stretch>
          </p:blipFill>
          <p:spPr bwMode="auto">
            <a:xfrm>
              <a:off x="703" y="1722"/>
              <a:ext cx="1889" cy="2026"/>
            </a:xfrm>
            <a:prstGeom prst="rect">
              <a:avLst/>
            </a:prstGeom>
            <a:noFill/>
            <a:ln w="9525">
              <a:solidFill>
                <a:srgbClr val="000000"/>
              </a:solidFill>
              <a:miter lim="800000"/>
              <a:headEnd/>
              <a:tailEnd/>
            </a:ln>
          </p:spPr>
        </p:pic>
        <p:sp>
          <p:nvSpPr>
            <p:cNvPr id="12" name="Line 7"/>
            <p:cNvSpPr>
              <a:spLocks noChangeShapeType="1"/>
            </p:cNvSpPr>
            <p:nvPr/>
          </p:nvSpPr>
          <p:spPr bwMode="auto">
            <a:xfrm flipV="1">
              <a:off x="1728" y="2448"/>
              <a:ext cx="0" cy="240"/>
            </a:xfrm>
            <a:prstGeom prst="line">
              <a:avLst/>
            </a:prstGeom>
            <a:noFill/>
            <a:ln w="12700">
              <a:solidFill>
                <a:schemeClr val="tx1"/>
              </a:solidFill>
              <a:round/>
              <a:headEnd/>
              <a:tailEnd type="triangle" w="med" len="med"/>
            </a:ln>
            <a:effectLst/>
          </p:spPr>
          <p:txBody>
            <a:bodyPr wrap="none" anchor="ctr"/>
            <a:lstStyle/>
            <a:p>
              <a:endParaRPr lang="es-AR" sz="800"/>
            </a:p>
          </p:txBody>
        </p:sp>
        <p:sp>
          <p:nvSpPr>
            <p:cNvPr id="13" name="Text Box 8"/>
            <p:cNvSpPr txBox="1">
              <a:spLocks noChangeArrowheads="1"/>
            </p:cNvSpPr>
            <p:nvPr/>
          </p:nvSpPr>
          <p:spPr bwMode="auto">
            <a:xfrm>
              <a:off x="1439" y="2693"/>
              <a:ext cx="583" cy="207"/>
            </a:xfrm>
            <a:prstGeom prst="rect">
              <a:avLst/>
            </a:prstGeom>
            <a:noFill/>
            <a:ln w="12700">
              <a:noFill/>
              <a:miter lim="800000"/>
              <a:headEnd/>
              <a:tailEnd/>
            </a:ln>
            <a:effectLst/>
          </p:spPr>
          <p:txBody>
            <a:bodyPr wrap="none">
              <a:spAutoFit/>
            </a:bodyPr>
            <a:lstStyle/>
            <a:p>
              <a:pPr algn="ctr"/>
              <a:r>
                <a:rPr lang="es-AR" sz="800"/>
                <a:t>SENSOR DE</a:t>
              </a:r>
            </a:p>
            <a:p>
              <a:pPr algn="ctr"/>
              <a:r>
                <a:rPr lang="es-AR" sz="800"/>
                <a:t>TEMPERATURA</a:t>
              </a:r>
            </a:p>
          </p:txBody>
        </p:sp>
        <p:sp>
          <p:nvSpPr>
            <p:cNvPr id="14" name="Line 9"/>
            <p:cNvSpPr>
              <a:spLocks noChangeShapeType="1"/>
            </p:cNvSpPr>
            <p:nvPr/>
          </p:nvSpPr>
          <p:spPr bwMode="auto">
            <a:xfrm flipH="1">
              <a:off x="1920" y="2208"/>
              <a:ext cx="192" cy="0"/>
            </a:xfrm>
            <a:prstGeom prst="line">
              <a:avLst/>
            </a:prstGeom>
            <a:noFill/>
            <a:ln w="12700">
              <a:solidFill>
                <a:schemeClr val="tx1"/>
              </a:solidFill>
              <a:round/>
              <a:headEnd/>
              <a:tailEnd type="triangle" w="med" len="med"/>
            </a:ln>
            <a:effectLst/>
          </p:spPr>
          <p:txBody>
            <a:bodyPr wrap="none" anchor="ctr"/>
            <a:lstStyle/>
            <a:p>
              <a:endParaRPr lang="es-AR" sz="800"/>
            </a:p>
          </p:txBody>
        </p:sp>
        <p:sp>
          <p:nvSpPr>
            <p:cNvPr id="15" name="Text Box 10"/>
            <p:cNvSpPr txBox="1">
              <a:spLocks noChangeArrowheads="1"/>
            </p:cNvSpPr>
            <p:nvPr/>
          </p:nvSpPr>
          <p:spPr bwMode="auto">
            <a:xfrm>
              <a:off x="2102" y="2112"/>
              <a:ext cx="504" cy="208"/>
            </a:xfrm>
            <a:prstGeom prst="rect">
              <a:avLst/>
            </a:prstGeom>
            <a:noFill/>
            <a:ln w="12700">
              <a:noFill/>
              <a:miter lim="800000"/>
              <a:headEnd/>
              <a:tailEnd/>
            </a:ln>
            <a:effectLst/>
          </p:spPr>
          <p:txBody>
            <a:bodyPr wrap="none">
              <a:spAutoFit/>
            </a:bodyPr>
            <a:lstStyle/>
            <a:p>
              <a:pPr algn="l"/>
              <a:r>
                <a:rPr lang="es-AR" sz="800"/>
                <a:t>ELECTRODO</a:t>
              </a:r>
            </a:p>
            <a:p>
              <a:pPr algn="l"/>
              <a:r>
                <a:rPr lang="es-AR" sz="800"/>
                <a:t>DE TRABAJO</a:t>
              </a:r>
            </a:p>
          </p:txBody>
        </p:sp>
        <p:sp>
          <p:nvSpPr>
            <p:cNvPr id="16" name="Line 11"/>
            <p:cNvSpPr>
              <a:spLocks noChangeShapeType="1"/>
            </p:cNvSpPr>
            <p:nvPr/>
          </p:nvSpPr>
          <p:spPr bwMode="auto">
            <a:xfrm>
              <a:off x="1344" y="2208"/>
              <a:ext cx="192" cy="0"/>
            </a:xfrm>
            <a:prstGeom prst="line">
              <a:avLst/>
            </a:prstGeom>
            <a:noFill/>
            <a:ln w="12700">
              <a:solidFill>
                <a:schemeClr val="tx1"/>
              </a:solidFill>
              <a:round/>
              <a:headEnd/>
              <a:tailEnd type="triangle" w="med" len="med"/>
            </a:ln>
            <a:effectLst/>
          </p:spPr>
          <p:txBody>
            <a:bodyPr wrap="none" anchor="ctr"/>
            <a:lstStyle/>
            <a:p>
              <a:endParaRPr lang="es-AR" sz="800"/>
            </a:p>
          </p:txBody>
        </p:sp>
        <p:sp>
          <p:nvSpPr>
            <p:cNvPr id="17" name="Text Box 12"/>
            <p:cNvSpPr txBox="1">
              <a:spLocks noChangeArrowheads="1"/>
            </p:cNvSpPr>
            <p:nvPr/>
          </p:nvSpPr>
          <p:spPr bwMode="auto">
            <a:xfrm>
              <a:off x="816" y="2112"/>
              <a:ext cx="500" cy="208"/>
            </a:xfrm>
            <a:prstGeom prst="rect">
              <a:avLst/>
            </a:prstGeom>
            <a:noFill/>
            <a:ln w="12700">
              <a:noFill/>
              <a:miter lim="800000"/>
              <a:headEnd/>
              <a:tailEnd/>
            </a:ln>
            <a:effectLst/>
          </p:spPr>
          <p:txBody>
            <a:bodyPr wrap="none">
              <a:spAutoFit/>
            </a:bodyPr>
            <a:lstStyle/>
            <a:p>
              <a:pPr algn="l"/>
              <a:r>
                <a:rPr lang="es-AR" sz="800"/>
                <a:t>ELECTRODO</a:t>
              </a:r>
            </a:p>
            <a:p>
              <a:pPr algn="l"/>
              <a:r>
                <a:rPr lang="es-AR" sz="800"/>
                <a:t>AUXILIAR</a:t>
              </a:r>
            </a:p>
          </p:txBody>
        </p:sp>
        <p:sp>
          <p:nvSpPr>
            <p:cNvPr id="18" name="Line 13"/>
            <p:cNvSpPr>
              <a:spLocks noChangeShapeType="1"/>
            </p:cNvSpPr>
            <p:nvPr/>
          </p:nvSpPr>
          <p:spPr bwMode="auto">
            <a:xfrm>
              <a:off x="1344" y="2016"/>
              <a:ext cx="336" cy="0"/>
            </a:xfrm>
            <a:prstGeom prst="line">
              <a:avLst/>
            </a:prstGeom>
            <a:noFill/>
            <a:ln w="12700">
              <a:solidFill>
                <a:schemeClr val="tx1"/>
              </a:solidFill>
              <a:round/>
              <a:headEnd/>
              <a:tailEnd type="triangle" w="med" len="med"/>
            </a:ln>
            <a:effectLst/>
          </p:spPr>
          <p:txBody>
            <a:bodyPr wrap="none" anchor="ctr"/>
            <a:lstStyle/>
            <a:p>
              <a:endParaRPr lang="es-AR" sz="800"/>
            </a:p>
          </p:txBody>
        </p:sp>
        <p:sp>
          <p:nvSpPr>
            <p:cNvPr id="19" name="Text Box 14"/>
            <p:cNvSpPr txBox="1">
              <a:spLocks noChangeArrowheads="1"/>
            </p:cNvSpPr>
            <p:nvPr/>
          </p:nvSpPr>
          <p:spPr bwMode="auto">
            <a:xfrm>
              <a:off x="720" y="1920"/>
              <a:ext cx="618" cy="208"/>
            </a:xfrm>
            <a:prstGeom prst="rect">
              <a:avLst/>
            </a:prstGeom>
            <a:noFill/>
            <a:ln w="12700">
              <a:noFill/>
              <a:miter lim="800000"/>
              <a:headEnd/>
              <a:tailEnd/>
            </a:ln>
            <a:effectLst/>
          </p:spPr>
          <p:txBody>
            <a:bodyPr wrap="none">
              <a:spAutoFit/>
            </a:bodyPr>
            <a:lstStyle/>
            <a:p>
              <a:pPr algn="l"/>
              <a:r>
                <a:rPr lang="es-AR" sz="800" dirty="0"/>
                <a:t>ELECTRODO</a:t>
              </a:r>
            </a:p>
            <a:p>
              <a:pPr algn="l"/>
              <a:r>
                <a:rPr lang="es-AR" sz="800" dirty="0"/>
                <a:t>DE REFERENCIA</a:t>
              </a:r>
            </a:p>
          </p:txBody>
        </p:sp>
        <p:sp>
          <p:nvSpPr>
            <p:cNvPr id="20" name="Freeform 15"/>
            <p:cNvSpPr>
              <a:spLocks/>
            </p:cNvSpPr>
            <p:nvPr/>
          </p:nvSpPr>
          <p:spPr bwMode="auto">
            <a:xfrm>
              <a:off x="1488" y="1824"/>
              <a:ext cx="432" cy="96"/>
            </a:xfrm>
            <a:custGeom>
              <a:avLst/>
              <a:gdLst/>
              <a:ahLst/>
              <a:cxnLst>
                <a:cxn ang="0">
                  <a:pos x="0" y="96"/>
                </a:cxn>
                <a:cxn ang="0">
                  <a:pos x="0" y="0"/>
                </a:cxn>
                <a:cxn ang="0">
                  <a:pos x="432" y="0"/>
                </a:cxn>
                <a:cxn ang="0">
                  <a:pos x="432" y="96"/>
                </a:cxn>
              </a:cxnLst>
              <a:rect l="0" t="0" r="r" b="b"/>
              <a:pathLst>
                <a:path w="432" h="96">
                  <a:moveTo>
                    <a:pt x="0" y="96"/>
                  </a:moveTo>
                  <a:lnTo>
                    <a:pt x="0" y="0"/>
                  </a:lnTo>
                  <a:lnTo>
                    <a:pt x="432" y="0"/>
                  </a:lnTo>
                  <a:lnTo>
                    <a:pt x="432" y="96"/>
                  </a:lnTo>
                </a:path>
              </a:pathLst>
            </a:custGeom>
            <a:noFill/>
            <a:ln w="12700" cap="flat" cmpd="sng">
              <a:solidFill>
                <a:schemeClr val="tx1"/>
              </a:solidFill>
              <a:prstDash val="solid"/>
              <a:round/>
              <a:headEnd type="triangle" w="med" len="med"/>
              <a:tailEnd type="triangle" w="med" len="med"/>
            </a:ln>
            <a:effectLst/>
          </p:spPr>
          <p:txBody>
            <a:bodyPr wrap="none" anchor="ctr"/>
            <a:lstStyle/>
            <a:p>
              <a:endParaRPr lang="es-AR" sz="800"/>
            </a:p>
          </p:txBody>
        </p:sp>
        <p:sp>
          <p:nvSpPr>
            <p:cNvPr id="21" name="Text Box 16"/>
            <p:cNvSpPr txBox="1">
              <a:spLocks noChangeArrowheads="1"/>
            </p:cNvSpPr>
            <p:nvPr/>
          </p:nvSpPr>
          <p:spPr bwMode="auto">
            <a:xfrm>
              <a:off x="1339" y="1710"/>
              <a:ext cx="739" cy="133"/>
            </a:xfrm>
            <a:prstGeom prst="rect">
              <a:avLst/>
            </a:prstGeom>
            <a:noFill/>
            <a:ln w="12700">
              <a:noFill/>
              <a:miter lim="800000"/>
              <a:headEnd/>
              <a:tailEnd/>
            </a:ln>
            <a:effectLst/>
          </p:spPr>
          <p:txBody>
            <a:bodyPr wrap="none">
              <a:spAutoFit/>
            </a:bodyPr>
            <a:lstStyle/>
            <a:p>
              <a:pPr algn="ctr"/>
              <a:r>
                <a:rPr lang="es-AR" sz="800"/>
                <a:t>CONTROL DE RUIDO</a:t>
              </a:r>
            </a:p>
          </p:txBody>
        </p:sp>
        <p:sp>
          <p:nvSpPr>
            <p:cNvPr id="22" name="AutoShape 17"/>
            <p:cNvSpPr>
              <a:spLocks/>
            </p:cNvSpPr>
            <p:nvPr/>
          </p:nvSpPr>
          <p:spPr bwMode="auto">
            <a:xfrm rot="-5400000">
              <a:off x="1491" y="2607"/>
              <a:ext cx="276" cy="1620"/>
            </a:xfrm>
            <a:prstGeom prst="leftBrace">
              <a:avLst>
                <a:gd name="adj1" fmla="val 48913"/>
                <a:gd name="adj2" fmla="val 50000"/>
              </a:avLst>
            </a:prstGeom>
            <a:noFill/>
            <a:ln w="12700">
              <a:solidFill>
                <a:schemeClr val="tx1"/>
              </a:solidFill>
              <a:round/>
              <a:headEnd/>
              <a:tailEnd/>
            </a:ln>
            <a:effectLst/>
          </p:spPr>
          <p:txBody>
            <a:bodyPr wrap="none" anchor="ctr"/>
            <a:lstStyle/>
            <a:p>
              <a:endParaRPr lang="es-AR" sz="800"/>
            </a:p>
          </p:txBody>
        </p:sp>
        <p:sp>
          <p:nvSpPr>
            <p:cNvPr id="23" name="Text Box 18"/>
            <p:cNvSpPr txBox="1">
              <a:spLocks noChangeArrowheads="1"/>
            </p:cNvSpPr>
            <p:nvPr/>
          </p:nvSpPr>
          <p:spPr bwMode="auto">
            <a:xfrm>
              <a:off x="1056" y="3557"/>
              <a:ext cx="1166" cy="133"/>
            </a:xfrm>
            <a:prstGeom prst="rect">
              <a:avLst/>
            </a:prstGeom>
            <a:noFill/>
            <a:ln w="12700">
              <a:noFill/>
              <a:miter lim="800000"/>
              <a:headEnd/>
              <a:tailEnd/>
            </a:ln>
            <a:effectLst/>
          </p:spPr>
          <p:txBody>
            <a:bodyPr wrap="none">
              <a:spAutoFit/>
            </a:bodyPr>
            <a:lstStyle/>
            <a:p>
              <a:pPr algn="ctr"/>
              <a:r>
                <a:rPr lang="es-AR" sz="800"/>
                <a:t>SISTEMA DE SOPORTE MECANICO</a:t>
              </a:r>
            </a:p>
          </p:txBody>
        </p:sp>
      </p:grpSp>
      <p:sp>
        <p:nvSpPr>
          <p:cNvPr id="24" name="23 CuadroTexto"/>
          <p:cNvSpPr txBox="1"/>
          <p:nvPr/>
        </p:nvSpPr>
        <p:spPr>
          <a:xfrm>
            <a:off x="2267744" y="4941168"/>
            <a:ext cx="1774845" cy="369332"/>
          </a:xfrm>
          <a:prstGeom prst="rect">
            <a:avLst/>
          </a:prstGeom>
          <a:noFill/>
        </p:spPr>
        <p:txBody>
          <a:bodyPr wrap="none" rtlCol="0">
            <a:spAutoFit/>
          </a:bodyPr>
          <a:lstStyle/>
          <a:p>
            <a:r>
              <a:rPr lang="es-ES" b="1" dirty="0" smtClean="0">
                <a:solidFill>
                  <a:schemeClr val="bg1"/>
                </a:solidFill>
              </a:rPr>
              <a:t>Celda </a:t>
            </a:r>
            <a:r>
              <a:rPr lang="es-ES" b="1" dirty="0" err="1" smtClean="0">
                <a:solidFill>
                  <a:schemeClr val="bg1"/>
                </a:solidFill>
              </a:rPr>
              <a:t>By</a:t>
            </a:r>
            <a:r>
              <a:rPr lang="es-ES" b="1" dirty="0" smtClean="0">
                <a:solidFill>
                  <a:schemeClr val="bg1"/>
                </a:solidFill>
              </a:rPr>
              <a:t> Pass</a:t>
            </a:r>
            <a:endParaRPr lang="es-ES" b="1"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3 Imagen" descr="logo.jpg"/>
          <p:cNvPicPr>
            <a:picLocks noChangeAspect="1"/>
          </p:cNvPicPr>
          <p:nvPr/>
        </p:nvPicPr>
        <p:blipFill>
          <a:blip r:embed="rId3"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849424" y="116632"/>
            <a:ext cx="3445174" cy="5847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ts val="0"/>
              </a:spcBef>
              <a:spcAft>
                <a:spcPts val="0"/>
              </a:spcAft>
            </a:pPr>
            <a:r>
              <a:rPr lang="es-ES" sz="1600" b="1" spc="50" dirty="0" smtClean="0">
                <a:solidFill>
                  <a:schemeClr val="accent6"/>
                </a:solidFill>
                <a:effectLst>
                  <a:outerShdw blurRad="50800" dist="38100" algn="tr" rotWithShape="0">
                    <a:prstClr val="black">
                      <a:alpha val="40000"/>
                    </a:prstClr>
                  </a:outerShdw>
                </a:effectLst>
                <a:latin typeface="Arial"/>
                <a:cs typeface="Arial"/>
              </a:rPr>
              <a:t>Monitoreo de Corrosión Interna</a:t>
            </a:r>
          </a:p>
          <a:p>
            <a:pPr algn="ctr">
              <a:spcBef>
                <a:spcPts val="0"/>
              </a:spcBef>
              <a:spcAft>
                <a:spcPts val="0"/>
              </a:spcAft>
            </a:pPr>
            <a:r>
              <a:rPr lang="es-ES" sz="1600" b="1" spc="50" dirty="0" smtClean="0">
                <a:solidFill>
                  <a:schemeClr val="accent6"/>
                </a:solidFill>
                <a:effectLst>
                  <a:outerShdw blurRad="50800" dist="38100" algn="tr" rotWithShape="0">
                    <a:prstClr val="black">
                      <a:alpha val="40000"/>
                    </a:prstClr>
                  </a:outerShdw>
                </a:effectLst>
                <a:latin typeface="Arial"/>
                <a:cs typeface="Arial"/>
              </a:rPr>
              <a:t>Celdas de Monitoreo</a:t>
            </a:r>
            <a:endParaRPr lang="es-ES" sz="1600" b="1" spc="50" dirty="0">
              <a:solidFill>
                <a:schemeClr val="accent6"/>
              </a:solidFill>
              <a:effectLst>
                <a:outerShdw blurRad="50800" dist="38100" algn="tr" rotWithShape="0">
                  <a:prstClr val="black">
                    <a:alpha val="40000"/>
                  </a:prstClr>
                </a:outerShdw>
              </a:effectLst>
              <a:latin typeface="Arial"/>
              <a:cs typeface="Arial"/>
            </a:endParaRPr>
          </a:p>
        </p:txBody>
      </p:sp>
      <p:graphicFrame>
        <p:nvGraphicFramePr>
          <p:cNvPr id="50178" name="Object 2"/>
          <p:cNvGraphicFramePr>
            <a:graphicFrameLocks noChangeAspect="1"/>
          </p:cNvGraphicFramePr>
          <p:nvPr/>
        </p:nvGraphicFramePr>
        <p:xfrm>
          <a:off x="4943006" y="908720"/>
          <a:ext cx="3877466" cy="3744416"/>
        </p:xfrm>
        <a:graphic>
          <a:graphicData uri="http://schemas.openxmlformats.org/presentationml/2006/ole">
            <p:oleObj spid="_x0000_s50178" name="Fotografía de Photo Editor" r:id="rId4" imgW="10717121" imgH="10345594" progId="">
              <p:embed/>
            </p:oleObj>
          </a:graphicData>
        </a:graphic>
      </p:graphicFrame>
      <p:pic>
        <p:nvPicPr>
          <p:cNvPr id="50179" name="Picture 3" descr="000_0824"/>
          <p:cNvPicPr>
            <a:picLocks noChangeAspect="1" noChangeArrowheads="1"/>
          </p:cNvPicPr>
          <p:nvPr/>
        </p:nvPicPr>
        <p:blipFill>
          <a:blip r:embed="rId5" cstate="print"/>
          <a:srcRect/>
          <a:stretch>
            <a:fillRect/>
          </a:stretch>
        </p:blipFill>
        <p:spPr bwMode="auto">
          <a:xfrm>
            <a:off x="297379" y="908720"/>
            <a:ext cx="4274621" cy="5648606"/>
          </a:xfrm>
          <a:prstGeom prst="rect">
            <a:avLst/>
          </a:prstGeom>
          <a:noFill/>
          <a:ln w="9525">
            <a:noFill/>
            <a:miter lim="800000"/>
            <a:headEnd/>
            <a:tailEnd/>
          </a:ln>
        </p:spPr>
      </p:pic>
      <p:sp>
        <p:nvSpPr>
          <p:cNvPr id="25" name="24 CuadroTexto"/>
          <p:cNvSpPr txBox="1"/>
          <p:nvPr/>
        </p:nvSpPr>
        <p:spPr>
          <a:xfrm>
            <a:off x="4860032" y="4931876"/>
            <a:ext cx="1800493" cy="369332"/>
          </a:xfrm>
          <a:prstGeom prst="rect">
            <a:avLst/>
          </a:prstGeom>
          <a:noFill/>
        </p:spPr>
        <p:txBody>
          <a:bodyPr wrap="none" rtlCol="0">
            <a:spAutoFit/>
          </a:bodyPr>
          <a:lstStyle/>
          <a:p>
            <a:r>
              <a:rPr lang="es-ES" b="1" dirty="0" smtClean="0"/>
              <a:t>Celda Retráctil</a:t>
            </a:r>
            <a:endParaRPr lang="es-ES" b="1" dirty="0"/>
          </a:p>
        </p:txBody>
      </p:sp>
      <p:sp>
        <p:nvSpPr>
          <p:cNvPr id="9" name="8 CuadroTexto"/>
          <p:cNvSpPr txBox="1"/>
          <p:nvPr/>
        </p:nvSpPr>
        <p:spPr>
          <a:xfrm>
            <a:off x="4860032" y="5363924"/>
            <a:ext cx="4435253" cy="923330"/>
          </a:xfrm>
          <a:prstGeom prst="rect">
            <a:avLst/>
          </a:prstGeom>
          <a:noFill/>
        </p:spPr>
        <p:txBody>
          <a:bodyPr wrap="none" rtlCol="0">
            <a:spAutoFit/>
          </a:bodyPr>
          <a:lstStyle/>
          <a:p>
            <a:pPr>
              <a:buFont typeface="Wingdings" pitchFamily="2" charset="2"/>
              <a:buChar char="ü"/>
            </a:pPr>
            <a:r>
              <a:rPr lang="es-ES" b="1" dirty="0" smtClean="0"/>
              <a:t> Tiempo de uso</a:t>
            </a:r>
          </a:p>
          <a:p>
            <a:pPr>
              <a:buFont typeface="Wingdings" pitchFamily="2" charset="2"/>
              <a:buChar char="ü"/>
            </a:pPr>
            <a:r>
              <a:rPr lang="es-ES" b="1" dirty="0" smtClean="0"/>
              <a:t> Selección del material del electrodo</a:t>
            </a:r>
          </a:p>
          <a:p>
            <a:pPr>
              <a:buFont typeface="Wingdings" pitchFamily="2" charset="2"/>
              <a:buChar char="ü"/>
            </a:pPr>
            <a:r>
              <a:rPr lang="es-ES" b="1" dirty="0" smtClean="0"/>
              <a:t> </a:t>
            </a:r>
            <a:r>
              <a:rPr lang="es-ES" b="1" dirty="0" smtClean="0"/>
              <a:t> Análisis de la superficie (SEM/EDS) </a:t>
            </a:r>
            <a:endParaRPr lang="es-ES"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3 Imagen" descr="logo.jpg"/>
          <p:cNvPicPr>
            <a:picLocks noChangeAspect="1"/>
          </p:cNvPicPr>
          <p:nvPr/>
        </p:nvPicPr>
        <p:blipFill>
          <a:blip r:embed="rId2"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849428" y="35913"/>
            <a:ext cx="3445175" cy="5847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rPr>
              <a:t>Monitoreo de Corrosión </a:t>
            </a:r>
            <a:r>
              <a:rPr lang="es-ES" sz="1600" b="1" spc="50" dirty="0" smtClean="0">
                <a:ln w="11430"/>
                <a:solidFill>
                  <a:schemeClr val="accent6">
                    <a:lumMod val="60000"/>
                    <a:lumOff val="40000"/>
                  </a:schemeClr>
                </a:solidFill>
                <a:effectLst>
                  <a:outerShdw blurRad="76200" dist="50800" dir="5400000" algn="tl" rotWithShape="0">
                    <a:srgbClr val="000000">
                      <a:alpha val="65000"/>
                    </a:srgbClr>
                  </a:outerShdw>
                </a:effectLst>
              </a:rPr>
              <a:t>Interna</a:t>
            </a:r>
            <a:endPar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endParaRPr>
          </a:p>
          <a:p>
            <a:pPr algn="ctr">
              <a:defRPr/>
            </a:pPr>
            <a:r>
              <a:rPr lang="es-ES" sz="1600" b="1" spc="50" dirty="0" smtClean="0">
                <a:ln w="11430"/>
                <a:solidFill>
                  <a:schemeClr val="accent6">
                    <a:lumMod val="60000"/>
                    <a:lumOff val="40000"/>
                  </a:schemeClr>
                </a:solidFill>
                <a:effectLst>
                  <a:outerShdw blurRad="76200" dist="50800" dir="5400000" algn="tl" rotWithShape="0">
                    <a:srgbClr val="000000">
                      <a:alpha val="65000"/>
                    </a:srgbClr>
                  </a:outerShdw>
                </a:effectLst>
              </a:rPr>
              <a:t>Ensayos Electroquímicos</a:t>
            </a:r>
            <a:endPar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endParaRPr>
          </a:p>
        </p:txBody>
      </p:sp>
      <p:sp>
        <p:nvSpPr>
          <p:cNvPr id="8" name="Rectangle 11"/>
          <p:cNvSpPr>
            <a:spLocks noChangeArrowheads="1"/>
          </p:cNvSpPr>
          <p:nvPr/>
        </p:nvSpPr>
        <p:spPr bwMode="auto">
          <a:xfrm>
            <a:off x="539552" y="980728"/>
            <a:ext cx="4536504" cy="288032"/>
          </a:xfrm>
          <a:prstGeom prst="rect">
            <a:avLst/>
          </a:prstGeom>
          <a:solidFill>
            <a:schemeClr val="bg1"/>
          </a:solidFill>
          <a:ln w="9525">
            <a:solidFill>
              <a:srgbClr val="000000"/>
            </a:solidFill>
            <a:miter lim="800000"/>
            <a:headEnd/>
            <a:tailEnd/>
          </a:ln>
          <a:effectLst/>
        </p:spPr>
        <p:txBody>
          <a:bodyPr anchor="ctr" anchorCtr="1"/>
          <a:lstStyle/>
          <a:p>
            <a:pPr algn="ctr"/>
            <a:r>
              <a:rPr lang="en-US" sz="1600" b="1" dirty="0" err="1" smtClean="0">
                <a:effectLst>
                  <a:outerShdw blurRad="38100" dist="38100" dir="2700000" algn="tl">
                    <a:srgbClr val="000000"/>
                  </a:outerShdw>
                </a:effectLst>
                <a:latin typeface="Arial" charset="0"/>
              </a:rPr>
              <a:t>Ensayos</a:t>
            </a:r>
            <a:r>
              <a:rPr lang="en-US" sz="1600" b="1" dirty="0" smtClean="0">
                <a:effectLst>
                  <a:outerShdw blurRad="38100" dist="38100" dir="2700000" algn="tl">
                    <a:srgbClr val="000000"/>
                  </a:outerShdw>
                </a:effectLst>
                <a:latin typeface="Arial" charset="0"/>
              </a:rPr>
              <a:t> de Resistencia de </a:t>
            </a:r>
            <a:r>
              <a:rPr lang="en-US" sz="1600" b="1" dirty="0" err="1" smtClean="0">
                <a:effectLst>
                  <a:outerShdw blurRad="38100" dist="38100" dir="2700000" algn="tl">
                    <a:srgbClr val="000000"/>
                  </a:outerShdw>
                </a:effectLst>
                <a:latin typeface="Arial" charset="0"/>
              </a:rPr>
              <a:t>Polarización</a:t>
            </a:r>
            <a:endParaRPr lang="es-ES" sz="1600" b="1" dirty="0">
              <a:effectLst>
                <a:outerShdw blurRad="38100" dist="38100" dir="2700000" algn="tl">
                  <a:srgbClr val="000000"/>
                </a:outerShdw>
              </a:effectLst>
              <a:latin typeface="Arial" charset="0"/>
            </a:endParaRPr>
          </a:p>
        </p:txBody>
      </p:sp>
      <p:sp>
        <p:nvSpPr>
          <p:cNvPr id="22" name="Rectangle 3075"/>
          <p:cNvSpPr>
            <a:spLocks noChangeArrowheads="1"/>
          </p:cNvSpPr>
          <p:nvPr/>
        </p:nvSpPr>
        <p:spPr bwMode="auto">
          <a:xfrm>
            <a:off x="2362200" y="476672"/>
            <a:ext cx="4419600" cy="533400"/>
          </a:xfrm>
          <a:prstGeom prst="rect">
            <a:avLst/>
          </a:prstGeom>
          <a:noFill/>
          <a:ln w="9525">
            <a:noFill/>
            <a:miter lim="800000"/>
            <a:headEnd/>
            <a:tailEnd/>
          </a:ln>
          <a:effectLst/>
        </p:spPr>
        <p:txBody>
          <a:bodyPr anchor="ctr" anchorCtr="1"/>
          <a:lstStyle/>
          <a:p>
            <a:pPr algn="ctr"/>
            <a:endParaRPr lang="es-ES_tradnl" sz="800" b="1">
              <a:effectLst>
                <a:outerShdw blurRad="38100" dist="38100" dir="2700000" algn="tl">
                  <a:srgbClr val="C0C0C0"/>
                </a:outerShdw>
              </a:effectLst>
              <a:latin typeface="Arial" charset="0"/>
            </a:endParaRPr>
          </a:p>
        </p:txBody>
      </p:sp>
      <p:grpSp>
        <p:nvGrpSpPr>
          <p:cNvPr id="23" name="Group 3076"/>
          <p:cNvGrpSpPr>
            <a:grpSpLocks/>
          </p:cNvGrpSpPr>
          <p:nvPr/>
        </p:nvGrpSpPr>
        <p:grpSpPr bwMode="auto">
          <a:xfrm>
            <a:off x="4955232" y="4016797"/>
            <a:ext cx="3505200" cy="2555875"/>
            <a:chOff x="3216" y="2662"/>
            <a:chExt cx="2208" cy="1610"/>
          </a:xfrm>
        </p:grpSpPr>
        <p:pic>
          <p:nvPicPr>
            <p:cNvPr id="33" name="Picture 3077"/>
            <p:cNvPicPr>
              <a:picLocks noChangeAspect="1" noChangeArrowheads="1"/>
            </p:cNvPicPr>
            <p:nvPr/>
          </p:nvPicPr>
          <p:blipFill>
            <a:blip r:embed="rId3" cstate="print"/>
            <a:srcRect/>
            <a:stretch>
              <a:fillRect/>
            </a:stretch>
          </p:blipFill>
          <p:spPr bwMode="auto">
            <a:xfrm>
              <a:off x="3216" y="2662"/>
              <a:ext cx="2208" cy="1610"/>
            </a:xfrm>
            <a:prstGeom prst="rect">
              <a:avLst/>
            </a:prstGeom>
            <a:noFill/>
            <a:ln w="9525">
              <a:noFill/>
              <a:miter lim="800000"/>
              <a:headEnd/>
              <a:tailEnd/>
            </a:ln>
            <a:effectLst/>
          </p:spPr>
        </p:pic>
        <p:sp>
          <p:nvSpPr>
            <p:cNvPr id="34" name="Rectangle 3078"/>
            <p:cNvSpPr>
              <a:spLocks noChangeArrowheads="1"/>
            </p:cNvSpPr>
            <p:nvPr/>
          </p:nvSpPr>
          <p:spPr bwMode="auto">
            <a:xfrm>
              <a:off x="3648" y="2976"/>
              <a:ext cx="384" cy="144"/>
            </a:xfrm>
            <a:prstGeom prst="rect">
              <a:avLst/>
            </a:prstGeom>
            <a:solidFill>
              <a:schemeClr val="bg1"/>
            </a:solidFill>
            <a:ln w="9525">
              <a:noFill/>
              <a:miter lim="800000"/>
              <a:headEnd/>
              <a:tailEnd/>
            </a:ln>
            <a:effectLst/>
          </p:spPr>
          <p:txBody>
            <a:bodyPr anchor="ctr"/>
            <a:lstStyle/>
            <a:p>
              <a:pPr algn="ctr"/>
              <a:r>
                <a:rPr lang="es-ES_tradnl" sz="800" b="1">
                  <a:latin typeface="Arial" charset="0"/>
                </a:rPr>
                <a:t>2 MPY</a:t>
              </a:r>
              <a:endParaRPr lang="es-ES" sz="800" b="1">
                <a:latin typeface="Arial" charset="0"/>
              </a:endParaRPr>
            </a:p>
          </p:txBody>
        </p:sp>
      </p:grpSp>
      <p:grpSp>
        <p:nvGrpSpPr>
          <p:cNvPr id="24" name="Group 3079"/>
          <p:cNvGrpSpPr>
            <a:grpSpLocks/>
          </p:cNvGrpSpPr>
          <p:nvPr/>
        </p:nvGrpSpPr>
        <p:grpSpPr bwMode="auto">
          <a:xfrm>
            <a:off x="755576" y="1391072"/>
            <a:ext cx="3505200" cy="2555875"/>
            <a:chOff x="336" y="1008"/>
            <a:chExt cx="2208" cy="1610"/>
          </a:xfrm>
        </p:grpSpPr>
        <p:pic>
          <p:nvPicPr>
            <p:cNvPr id="31" name="Picture 3080"/>
            <p:cNvPicPr>
              <a:picLocks noChangeAspect="1" noChangeArrowheads="1"/>
            </p:cNvPicPr>
            <p:nvPr/>
          </p:nvPicPr>
          <p:blipFill>
            <a:blip r:embed="rId4" cstate="print"/>
            <a:srcRect/>
            <a:stretch>
              <a:fillRect/>
            </a:stretch>
          </p:blipFill>
          <p:spPr bwMode="auto">
            <a:xfrm>
              <a:off x="336" y="1008"/>
              <a:ext cx="2208" cy="1610"/>
            </a:xfrm>
            <a:prstGeom prst="rect">
              <a:avLst/>
            </a:prstGeom>
            <a:noFill/>
            <a:ln w="9525">
              <a:noFill/>
              <a:miter lim="800000"/>
              <a:headEnd/>
              <a:tailEnd/>
            </a:ln>
            <a:effectLst/>
          </p:spPr>
        </p:pic>
        <p:sp>
          <p:nvSpPr>
            <p:cNvPr id="32" name="Rectangle 3081"/>
            <p:cNvSpPr>
              <a:spLocks noChangeArrowheads="1"/>
            </p:cNvSpPr>
            <p:nvPr/>
          </p:nvSpPr>
          <p:spPr bwMode="auto">
            <a:xfrm>
              <a:off x="768" y="1344"/>
              <a:ext cx="384" cy="144"/>
            </a:xfrm>
            <a:prstGeom prst="rect">
              <a:avLst/>
            </a:prstGeom>
            <a:solidFill>
              <a:schemeClr val="bg1"/>
            </a:solidFill>
            <a:ln w="9525">
              <a:noFill/>
              <a:miter lim="800000"/>
              <a:headEnd/>
              <a:tailEnd/>
            </a:ln>
            <a:effectLst/>
          </p:spPr>
          <p:txBody>
            <a:bodyPr anchor="ctr"/>
            <a:lstStyle/>
            <a:p>
              <a:pPr algn="ctr"/>
              <a:r>
                <a:rPr lang="es-ES_tradnl" sz="800" b="1">
                  <a:latin typeface="Arial" charset="0"/>
                </a:rPr>
                <a:t>2 MPY</a:t>
              </a:r>
              <a:endParaRPr lang="es-ES" sz="800" b="1">
                <a:latin typeface="Arial" charset="0"/>
              </a:endParaRPr>
            </a:p>
          </p:txBody>
        </p:sp>
      </p:grpSp>
      <p:grpSp>
        <p:nvGrpSpPr>
          <p:cNvPr id="25" name="Group 3082"/>
          <p:cNvGrpSpPr>
            <a:grpSpLocks/>
          </p:cNvGrpSpPr>
          <p:nvPr/>
        </p:nvGrpSpPr>
        <p:grpSpPr bwMode="auto">
          <a:xfrm>
            <a:off x="4955232" y="1391072"/>
            <a:ext cx="3505200" cy="2555875"/>
            <a:chOff x="3216" y="1008"/>
            <a:chExt cx="2208" cy="1610"/>
          </a:xfrm>
        </p:grpSpPr>
        <p:pic>
          <p:nvPicPr>
            <p:cNvPr id="29" name="Picture 3083"/>
            <p:cNvPicPr>
              <a:picLocks noChangeAspect="1" noChangeArrowheads="1"/>
            </p:cNvPicPr>
            <p:nvPr/>
          </p:nvPicPr>
          <p:blipFill>
            <a:blip r:embed="rId5" cstate="print"/>
            <a:srcRect/>
            <a:stretch>
              <a:fillRect/>
            </a:stretch>
          </p:blipFill>
          <p:spPr bwMode="auto">
            <a:xfrm>
              <a:off x="3216" y="1008"/>
              <a:ext cx="2208" cy="1610"/>
            </a:xfrm>
            <a:prstGeom prst="rect">
              <a:avLst/>
            </a:prstGeom>
            <a:noFill/>
            <a:ln w="9525">
              <a:noFill/>
              <a:miter lim="800000"/>
              <a:headEnd/>
              <a:tailEnd/>
            </a:ln>
            <a:effectLst/>
          </p:spPr>
        </p:pic>
        <p:sp>
          <p:nvSpPr>
            <p:cNvPr id="30" name="Rectangle 3084"/>
            <p:cNvSpPr>
              <a:spLocks noChangeArrowheads="1"/>
            </p:cNvSpPr>
            <p:nvPr/>
          </p:nvSpPr>
          <p:spPr bwMode="auto">
            <a:xfrm>
              <a:off x="3600" y="1296"/>
              <a:ext cx="384" cy="144"/>
            </a:xfrm>
            <a:prstGeom prst="rect">
              <a:avLst/>
            </a:prstGeom>
            <a:solidFill>
              <a:schemeClr val="bg1"/>
            </a:solidFill>
            <a:ln w="9525">
              <a:noFill/>
              <a:miter lim="800000"/>
              <a:headEnd/>
              <a:tailEnd/>
            </a:ln>
            <a:effectLst/>
          </p:spPr>
          <p:txBody>
            <a:bodyPr anchor="ctr"/>
            <a:lstStyle/>
            <a:p>
              <a:pPr algn="ctr"/>
              <a:r>
                <a:rPr lang="es-ES_tradnl" sz="800" b="1">
                  <a:latin typeface="Arial" charset="0"/>
                </a:rPr>
                <a:t>3 MPY</a:t>
              </a:r>
              <a:endParaRPr lang="es-ES" sz="800" b="1">
                <a:latin typeface="Arial" charset="0"/>
              </a:endParaRPr>
            </a:p>
          </p:txBody>
        </p:sp>
      </p:grpSp>
      <p:grpSp>
        <p:nvGrpSpPr>
          <p:cNvPr id="26" name="Group 3085"/>
          <p:cNvGrpSpPr>
            <a:grpSpLocks/>
          </p:cNvGrpSpPr>
          <p:nvPr/>
        </p:nvGrpSpPr>
        <p:grpSpPr bwMode="auto">
          <a:xfrm>
            <a:off x="755576" y="4016797"/>
            <a:ext cx="3505200" cy="2555875"/>
            <a:chOff x="336" y="2662"/>
            <a:chExt cx="2208" cy="1610"/>
          </a:xfrm>
        </p:grpSpPr>
        <p:pic>
          <p:nvPicPr>
            <p:cNvPr id="27" name="Picture 3086"/>
            <p:cNvPicPr>
              <a:picLocks noChangeAspect="1" noChangeArrowheads="1"/>
            </p:cNvPicPr>
            <p:nvPr/>
          </p:nvPicPr>
          <p:blipFill>
            <a:blip r:embed="rId6" cstate="print"/>
            <a:srcRect/>
            <a:stretch>
              <a:fillRect/>
            </a:stretch>
          </p:blipFill>
          <p:spPr bwMode="auto">
            <a:xfrm>
              <a:off x="336" y="2662"/>
              <a:ext cx="2208" cy="1610"/>
            </a:xfrm>
            <a:prstGeom prst="rect">
              <a:avLst/>
            </a:prstGeom>
            <a:noFill/>
            <a:ln w="9525">
              <a:noFill/>
              <a:miter lim="800000"/>
              <a:headEnd/>
              <a:tailEnd/>
            </a:ln>
            <a:effectLst/>
          </p:spPr>
        </p:pic>
        <p:sp>
          <p:nvSpPr>
            <p:cNvPr id="28" name="Rectangle 3087"/>
            <p:cNvSpPr>
              <a:spLocks noChangeArrowheads="1"/>
            </p:cNvSpPr>
            <p:nvPr/>
          </p:nvSpPr>
          <p:spPr bwMode="auto">
            <a:xfrm>
              <a:off x="768" y="2976"/>
              <a:ext cx="384" cy="144"/>
            </a:xfrm>
            <a:prstGeom prst="rect">
              <a:avLst/>
            </a:prstGeom>
            <a:solidFill>
              <a:schemeClr val="bg1"/>
            </a:solidFill>
            <a:ln w="9525">
              <a:noFill/>
              <a:miter lim="800000"/>
              <a:headEnd/>
              <a:tailEnd/>
            </a:ln>
            <a:effectLst/>
          </p:spPr>
          <p:txBody>
            <a:bodyPr anchor="ctr"/>
            <a:lstStyle/>
            <a:p>
              <a:pPr algn="ctr"/>
              <a:r>
                <a:rPr lang="es-ES_tradnl" sz="800" b="1">
                  <a:latin typeface="Arial" charset="0"/>
                </a:rPr>
                <a:t>40 MPY</a:t>
              </a:r>
              <a:endParaRPr lang="es-ES" sz="800" b="1">
                <a:latin typeface="Arial" charset="0"/>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3 Imagen" descr="logo.jpg"/>
          <p:cNvPicPr>
            <a:picLocks noChangeAspect="1"/>
          </p:cNvPicPr>
          <p:nvPr/>
        </p:nvPicPr>
        <p:blipFill>
          <a:blip r:embed="rId2"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11"/>
          <p:cNvSpPr>
            <a:spLocks noChangeArrowheads="1"/>
          </p:cNvSpPr>
          <p:nvPr/>
        </p:nvSpPr>
        <p:spPr bwMode="auto">
          <a:xfrm>
            <a:off x="539552" y="980728"/>
            <a:ext cx="4536504" cy="288032"/>
          </a:xfrm>
          <a:prstGeom prst="rect">
            <a:avLst/>
          </a:prstGeom>
          <a:solidFill>
            <a:schemeClr val="bg1"/>
          </a:solidFill>
          <a:ln w="9525">
            <a:solidFill>
              <a:srgbClr val="000000"/>
            </a:solidFill>
            <a:miter lim="800000"/>
            <a:headEnd/>
            <a:tailEnd/>
          </a:ln>
          <a:effectLst/>
        </p:spPr>
        <p:txBody>
          <a:bodyPr anchor="ctr" anchorCtr="1"/>
          <a:lstStyle/>
          <a:p>
            <a:pPr algn="ctr"/>
            <a:r>
              <a:rPr lang="en-US" sz="1600" b="1" dirty="0" err="1" smtClean="0">
                <a:effectLst>
                  <a:outerShdw blurRad="38100" dist="38100" dir="2700000" algn="tl">
                    <a:srgbClr val="000000"/>
                  </a:outerShdw>
                </a:effectLst>
                <a:latin typeface="Arial" charset="0"/>
              </a:rPr>
              <a:t>Ensayos</a:t>
            </a:r>
            <a:r>
              <a:rPr lang="en-US" sz="1600" b="1" dirty="0" smtClean="0">
                <a:effectLst>
                  <a:outerShdw blurRad="38100" dist="38100" dir="2700000" algn="tl">
                    <a:srgbClr val="000000"/>
                  </a:outerShdw>
                </a:effectLst>
                <a:latin typeface="Arial" charset="0"/>
              </a:rPr>
              <a:t> de </a:t>
            </a:r>
            <a:r>
              <a:rPr lang="en-US" sz="1600" b="1" dirty="0" err="1" smtClean="0">
                <a:effectLst>
                  <a:outerShdw blurRad="38100" dist="38100" dir="2700000" algn="tl">
                    <a:srgbClr val="000000"/>
                  </a:outerShdw>
                </a:effectLst>
                <a:latin typeface="Arial" charset="0"/>
              </a:rPr>
              <a:t>Impedancia</a:t>
            </a:r>
            <a:r>
              <a:rPr lang="en-US" sz="1600" b="1" dirty="0" smtClean="0">
                <a:effectLst>
                  <a:outerShdw blurRad="38100" dist="38100" dir="2700000" algn="tl">
                    <a:srgbClr val="000000"/>
                  </a:outerShdw>
                </a:effectLst>
                <a:latin typeface="Arial" charset="0"/>
              </a:rPr>
              <a:t> </a:t>
            </a:r>
            <a:r>
              <a:rPr lang="en-US" sz="1600" b="1" dirty="0" err="1" smtClean="0">
                <a:effectLst>
                  <a:outerShdw blurRad="38100" dist="38100" dir="2700000" algn="tl">
                    <a:srgbClr val="000000"/>
                  </a:outerShdw>
                </a:effectLst>
                <a:latin typeface="Arial" charset="0"/>
              </a:rPr>
              <a:t>Electroquímica</a:t>
            </a:r>
            <a:endParaRPr lang="es-ES" sz="1600" b="1" dirty="0">
              <a:effectLst>
                <a:outerShdw blurRad="38100" dist="38100" dir="2700000" algn="tl">
                  <a:srgbClr val="000000"/>
                </a:outerShdw>
              </a:effectLst>
              <a:latin typeface="Arial" charset="0"/>
            </a:endParaRPr>
          </a:p>
        </p:txBody>
      </p:sp>
      <p:sp>
        <p:nvSpPr>
          <p:cNvPr id="22" name="Rectangle 3075"/>
          <p:cNvSpPr>
            <a:spLocks noChangeArrowheads="1"/>
          </p:cNvSpPr>
          <p:nvPr/>
        </p:nvSpPr>
        <p:spPr bwMode="auto">
          <a:xfrm>
            <a:off x="2362200" y="476672"/>
            <a:ext cx="4419600" cy="533400"/>
          </a:xfrm>
          <a:prstGeom prst="rect">
            <a:avLst/>
          </a:prstGeom>
          <a:noFill/>
          <a:ln w="9525">
            <a:noFill/>
            <a:miter lim="800000"/>
            <a:headEnd/>
            <a:tailEnd/>
          </a:ln>
          <a:effectLst/>
        </p:spPr>
        <p:txBody>
          <a:bodyPr anchor="ctr" anchorCtr="1"/>
          <a:lstStyle/>
          <a:p>
            <a:pPr algn="ctr"/>
            <a:endParaRPr lang="es-ES_tradnl" sz="800" b="1">
              <a:effectLst>
                <a:outerShdw blurRad="38100" dist="38100" dir="2700000" algn="tl">
                  <a:srgbClr val="C0C0C0"/>
                </a:outerShdw>
              </a:effectLst>
              <a:latin typeface="Arial" charset="0"/>
            </a:endParaRPr>
          </a:p>
        </p:txBody>
      </p:sp>
      <p:grpSp>
        <p:nvGrpSpPr>
          <p:cNvPr id="19" name="Group 23"/>
          <p:cNvGrpSpPr>
            <a:grpSpLocks/>
          </p:cNvGrpSpPr>
          <p:nvPr/>
        </p:nvGrpSpPr>
        <p:grpSpPr bwMode="auto">
          <a:xfrm>
            <a:off x="304800" y="1484784"/>
            <a:ext cx="8636000" cy="5165725"/>
            <a:chOff x="192" y="1000"/>
            <a:chExt cx="5440" cy="3254"/>
          </a:xfrm>
        </p:grpSpPr>
        <p:grpSp>
          <p:nvGrpSpPr>
            <p:cNvPr id="20" name="Group 4"/>
            <p:cNvGrpSpPr>
              <a:grpSpLocks/>
            </p:cNvGrpSpPr>
            <p:nvPr/>
          </p:nvGrpSpPr>
          <p:grpSpPr bwMode="auto">
            <a:xfrm>
              <a:off x="2016" y="1008"/>
              <a:ext cx="1728" cy="1626"/>
              <a:chOff x="2016" y="1008"/>
              <a:chExt cx="1728" cy="1626"/>
            </a:xfrm>
          </p:grpSpPr>
          <p:pic>
            <p:nvPicPr>
              <p:cNvPr id="45" name="Picture 5"/>
              <p:cNvPicPr>
                <a:picLocks noChangeAspect="1" noChangeArrowheads="1"/>
              </p:cNvPicPr>
              <p:nvPr/>
            </p:nvPicPr>
            <p:blipFill>
              <a:blip r:embed="rId3" cstate="print"/>
              <a:srcRect/>
              <a:stretch>
                <a:fillRect/>
              </a:stretch>
            </p:blipFill>
            <p:spPr bwMode="auto">
              <a:xfrm>
                <a:off x="2016" y="1008"/>
                <a:ext cx="1728" cy="1626"/>
              </a:xfrm>
              <a:prstGeom prst="rect">
                <a:avLst/>
              </a:prstGeom>
              <a:noFill/>
              <a:ln w="9525">
                <a:noFill/>
                <a:miter lim="800000"/>
                <a:headEnd/>
                <a:tailEnd/>
              </a:ln>
              <a:effectLst/>
            </p:spPr>
          </p:pic>
          <p:sp>
            <p:nvSpPr>
              <p:cNvPr id="46" name="Rectangle 6"/>
              <p:cNvSpPr>
                <a:spLocks noChangeArrowheads="1"/>
              </p:cNvSpPr>
              <p:nvPr/>
            </p:nvSpPr>
            <p:spPr bwMode="auto">
              <a:xfrm>
                <a:off x="2352" y="1293"/>
                <a:ext cx="528" cy="144"/>
              </a:xfrm>
              <a:prstGeom prst="rect">
                <a:avLst/>
              </a:prstGeom>
              <a:solidFill>
                <a:schemeClr val="bg1"/>
              </a:solidFill>
              <a:ln w="9525">
                <a:noFill/>
                <a:miter lim="800000"/>
                <a:headEnd/>
                <a:tailEnd/>
              </a:ln>
              <a:effectLst/>
            </p:spPr>
            <p:txBody>
              <a:bodyPr anchor="ctr"/>
              <a:lstStyle/>
              <a:p>
                <a:pPr algn="ctr"/>
                <a:r>
                  <a:rPr lang="es-ES_tradnl" sz="900" b="1">
                    <a:latin typeface="Arial" charset="0"/>
                  </a:rPr>
                  <a:t>0.07 MPY</a:t>
                </a:r>
                <a:endParaRPr lang="es-ES" sz="900" b="1">
                  <a:latin typeface="Arial" charset="0"/>
                </a:endParaRPr>
              </a:p>
            </p:txBody>
          </p:sp>
        </p:grpSp>
        <p:grpSp>
          <p:nvGrpSpPr>
            <p:cNvPr id="21" name="Group 7"/>
            <p:cNvGrpSpPr>
              <a:grpSpLocks/>
            </p:cNvGrpSpPr>
            <p:nvPr/>
          </p:nvGrpSpPr>
          <p:grpSpPr bwMode="auto">
            <a:xfrm>
              <a:off x="192" y="2662"/>
              <a:ext cx="1728" cy="1586"/>
              <a:chOff x="192" y="1008"/>
              <a:chExt cx="1728" cy="1626"/>
            </a:xfrm>
          </p:grpSpPr>
          <p:pic>
            <p:nvPicPr>
              <p:cNvPr id="43" name="Picture 8"/>
              <p:cNvPicPr>
                <a:picLocks noChangeAspect="1" noChangeArrowheads="1"/>
              </p:cNvPicPr>
              <p:nvPr/>
            </p:nvPicPr>
            <p:blipFill>
              <a:blip r:embed="rId4" cstate="print"/>
              <a:srcRect/>
              <a:stretch>
                <a:fillRect/>
              </a:stretch>
            </p:blipFill>
            <p:spPr bwMode="auto">
              <a:xfrm>
                <a:off x="192" y="1008"/>
                <a:ext cx="1728" cy="1626"/>
              </a:xfrm>
              <a:prstGeom prst="rect">
                <a:avLst/>
              </a:prstGeom>
              <a:noFill/>
              <a:ln w="9525">
                <a:noFill/>
                <a:miter lim="800000"/>
                <a:headEnd/>
                <a:tailEnd/>
              </a:ln>
              <a:effectLst/>
            </p:spPr>
          </p:pic>
          <p:sp>
            <p:nvSpPr>
              <p:cNvPr id="44" name="Rectangle 9"/>
              <p:cNvSpPr>
                <a:spLocks noChangeArrowheads="1"/>
              </p:cNvSpPr>
              <p:nvPr/>
            </p:nvSpPr>
            <p:spPr bwMode="auto">
              <a:xfrm>
                <a:off x="480" y="1293"/>
                <a:ext cx="384" cy="144"/>
              </a:xfrm>
              <a:prstGeom prst="rect">
                <a:avLst/>
              </a:prstGeom>
              <a:solidFill>
                <a:schemeClr val="bg1"/>
              </a:solidFill>
              <a:ln w="9525">
                <a:noFill/>
                <a:miter lim="800000"/>
                <a:headEnd/>
                <a:tailEnd/>
              </a:ln>
              <a:effectLst/>
            </p:spPr>
            <p:txBody>
              <a:bodyPr anchor="ctr"/>
              <a:lstStyle/>
              <a:p>
                <a:pPr algn="ctr"/>
                <a:r>
                  <a:rPr lang="es-ES_tradnl" sz="900" b="1">
                    <a:latin typeface="Arial" charset="0"/>
                  </a:rPr>
                  <a:t>44 MPY</a:t>
                </a:r>
                <a:endParaRPr lang="es-ES" sz="900" b="1">
                  <a:latin typeface="Arial" charset="0"/>
                </a:endParaRPr>
              </a:p>
            </p:txBody>
          </p:sp>
        </p:grpSp>
        <p:grpSp>
          <p:nvGrpSpPr>
            <p:cNvPr id="23" name="Group 10"/>
            <p:cNvGrpSpPr>
              <a:grpSpLocks/>
            </p:cNvGrpSpPr>
            <p:nvPr/>
          </p:nvGrpSpPr>
          <p:grpSpPr bwMode="auto">
            <a:xfrm>
              <a:off x="192" y="1000"/>
              <a:ext cx="1752" cy="1638"/>
              <a:chOff x="192" y="2754"/>
              <a:chExt cx="1728" cy="1470"/>
            </a:xfrm>
          </p:grpSpPr>
          <p:pic>
            <p:nvPicPr>
              <p:cNvPr id="41" name="Picture 11"/>
              <p:cNvPicPr>
                <a:picLocks noChangeAspect="1" noChangeArrowheads="1"/>
              </p:cNvPicPr>
              <p:nvPr/>
            </p:nvPicPr>
            <p:blipFill>
              <a:blip r:embed="rId5" cstate="print"/>
              <a:srcRect/>
              <a:stretch>
                <a:fillRect/>
              </a:stretch>
            </p:blipFill>
            <p:spPr bwMode="auto">
              <a:xfrm>
                <a:off x="192" y="2754"/>
                <a:ext cx="1728" cy="1470"/>
              </a:xfrm>
              <a:prstGeom prst="rect">
                <a:avLst/>
              </a:prstGeom>
              <a:noFill/>
              <a:ln w="9525">
                <a:noFill/>
                <a:miter lim="800000"/>
                <a:headEnd/>
                <a:tailEnd/>
              </a:ln>
              <a:effectLst/>
            </p:spPr>
          </p:pic>
          <p:sp>
            <p:nvSpPr>
              <p:cNvPr id="42" name="Rectangle 12"/>
              <p:cNvSpPr>
                <a:spLocks noChangeArrowheads="1"/>
              </p:cNvSpPr>
              <p:nvPr/>
            </p:nvSpPr>
            <p:spPr bwMode="auto">
              <a:xfrm>
                <a:off x="480" y="3072"/>
                <a:ext cx="384" cy="144"/>
              </a:xfrm>
              <a:prstGeom prst="rect">
                <a:avLst/>
              </a:prstGeom>
              <a:solidFill>
                <a:schemeClr val="bg1"/>
              </a:solidFill>
              <a:ln w="9525">
                <a:noFill/>
                <a:miter lim="800000"/>
                <a:headEnd/>
                <a:tailEnd/>
              </a:ln>
              <a:effectLst/>
            </p:spPr>
            <p:txBody>
              <a:bodyPr anchor="ctr"/>
              <a:lstStyle/>
              <a:p>
                <a:pPr algn="ctr"/>
                <a:r>
                  <a:rPr lang="es-ES_tradnl" sz="900" b="1">
                    <a:latin typeface="Arial" charset="0"/>
                  </a:rPr>
                  <a:t>1.3 MPY</a:t>
                </a:r>
                <a:endParaRPr lang="es-ES" sz="900" b="1">
                  <a:latin typeface="Arial" charset="0"/>
                </a:endParaRPr>
              </a:p>
            </p:txBody>
          </p:sp>
        </p:grpSp>
        <p:grpSp>
          <p:nvGrpSpPr>
            <p:cNvPr id="24" name="Group 13"/>
            <p:cNvGrpSpPr>
              <a:grpSpLocks/>
            </p:cNvGrpSpPr>
            <p:nvPr/>
          </p:nvGrpSpPr>
          <p:grpSpPr bwMode="auto">
            <a:xfrm>
              <a:off x="1968" y="2656"/>
              <a:ext cx="1816" cy="1598"/>
              <a:chOff x="2016" y="2688"/>
              <a:chExt cx="1728" cy="1590"/>
            </a:xfrm>
          </p:grpSpPr>
          <p:pic>
            <p:nvPicPr>
              <p:cNvPr id="39" name="Picture 14"/>
              <p:cNvPicPr>
                <a:picLocks noChangeAspect="1" noChangeArrowheads="1"/>
              </p:cNvPicPr>
              <p:nvPr/>
            </p:nvPicPr>
            <p:blipFill>
              <a:blip r:embed="rId6" cstate="print"/>
              <a:srcRect/>
              <a:stretch>
                <a:fillRect/>
              </a:stretch>
            </p:blipFill>
            <p:spPr bwMode="auto">
              <a:xfrm>
                <a:off x="2016" y="2688"/>
                <a:ext cx="1728" cy="1590"/>
              </a:xfrm>
              <a:prstGeom prst="rect">
                <a:avLst/>
              </a:prstGeom>
              <a:noFill/>
              <a:ln w="9525">
                <a:noFill/>
                <a:miter lim="800000"/>
                <a:headEnd/>
                <a:tailEnd/>
              </a:ln>
              <a:effectLst/>
            </p:spPr>
          </p:pic>
          <p:sp>
            <p:nvSpPr>
              <p:cNvPr id="40" name="Rectangle 15"/>
              <p:cNvSpPr>
                <a:spLocks noChangeArrowheads="1"/>
              </p:cNvSpPr>
              <p:nvPr/>
            </p:nvSpPr>
            <p:spPr bwMode="auto">
              <a:xfrm>
                <a:off x="2304" y="2976"/>
                <a:ext cx="384" cy="144"/>
              </a:xfrm>
              <a:prstGeom prst="rect">
                <a:avLst/>
              </a:prstGeom>
              <a:solidFill>
                <a:schemeClr val="bg1"/>
              </a:solidFill>
              <a:ln w="9525">
                <a:noFill/>
                <a:miter lim="800000"/>
                <a:headEnd/>
                <a:tailEnd/>
              </a:ln>
              <a:effectLst/>
            </p:spPr>
            <p:txBody>
              <a:bodyPr anchor="ctr"/>
              <a:lstStyle/>
              <a:p>
                <a:pPr algn="ctr"/>
                <a:r>
                  <a:rPr lang="es-ES_tradnl" sz="900" b="1">
                    <a:latin typeface="Arial" charset="0"/>
                  </a:rPr>
                  <a:t>3.0 MPY</a:t>
                </a:r>
                <a:endParaRPr lang="es-ES" sz="900" b="1">
                  <a:latin typeface="Arial" charset="0"/>
                </a:endParaRPr>
              </a:p>
            </p:txBody>
          </p:sp>
        </p:grpSp>
        <p:grpSp>
          <p:nvGrpSpPr>
            <p:cNvPr id="25" name="Group 16"/>
            <p:cNvGrpSpPr>
              <a:grpSpLocks/>
            </p:cNvGrpSpPr>
            <p:nvPr/>
          </p:nvGrpSpPr>
          <p:grpSpPr bwMode="auto">
            <a:xfrm>
              <a:off x="3816" y="2648"/>
              <a:ext cx="1816" cy="1606"/>
              <a:chOff x="3840" y="2736"/>
              <a:chExt cx="1728" cy="1470"/>
            </a:xfrm>
          </p:grpSpPr>
          <p:pic>
            <p:nvPicPr>
              <p:cNvPr id="37" name="Picture 17"/>
              <p:cNvPicPr>
                <a:picLocks noChangeAspect="1" noChangeArrowheads="1"/>
              </p:cNvPicPr>
              <p:nvPr/>
            </p:nvPicPr>
            <p:blipFill>
              <a:blip r:embed="rId7" cstate="print"/>
              <a:srcRect/>
              <a:stretch>
                <a:fillRect/>
              </a:stretch>
            </p:blipFill>
            <p:spPr bwMode="auto">
              <a:xfrm flipH="1">
                <a:off x="3840" y="2736"/>
                <a:ext cx="1728" cy="1470"/>
              </a:xfrm>
              <a:prstGeom prst="rect">
                <a:avLst/>
              </a:prstGeom>
              <a:noFill/>
              <a:ln w="9525">
                <a:noFill/>
                <a:miter lim="800000"/>
                <a:headEnd/>
                <a:tailEnd/>
              </a:ln>
              <a:effectLst/>
            </p:spPr>
          </p:pic>
          <p:sp>
            <p:nvSpPr>
              <p:cNvPr id="38" name="Rectangle 18"/>
              <p:cNvSpPr>
                <a:spLocks noChangeArrowheads="1"/>
              </p:cNvSpPr>
              <p:nvPr/>
            </p:nvSpPr>
            <p:spPr bwMode="auto">
              <a:xfrm>
                <a:off x="4176" y="3054"/>
                <a:ext cx="384" cy="144"/>
              </a:xfrm>
              <a:prstGeom prst="rect">
                <a:avLst/>
              </a:prstGeom>
              <a:solidFill>
                <a:schemeClr val="bg1"/>
              </a:solidFill>
              <a:ln w="9525">
                <a:noFill/>
                <a:miter lim="800000"/>
                <a:headEnd/>
                <a:tailEnd/>
              </a:ln>
              <a:effectLst/>
            </p:spPr>
            <p:txBody>
              <a:bodyPr anchor="ctr"/>
              <a:lstStyle/>
              <a:p>
                <a:pPr algn="ctr"/>
                <a:r>
                  <a:rPr lang="es-ES_tradnl" sz="900" b="1">
                    <a:latin typeface="Arial" charset="0"/>
                  </a:rPr>
                  <a:t>1 MPY</a:t>
                </a:r>
                <a:endParaRPr lang="es-ES" sz="900" b="1">
                  <a:latin typeface="Arial" charset="0"/>
                </a:endParaRPr>
              </a:p>
            </p:txBody>
          </p:sp>
        </p:grpSp>
        <p:grpSp>
          <p:nvGrpSpPr>
            <p:cNvPr id="26" name="Group 19"/>
            <p:cNvGrpSpPr>
              <a:grpSpLocks/>
            </p:cNvGrpSpPr>
            <p:nvPr/>
          </p:nvGrpSpPr>
          <p:grpSpPr bwMode="auto">
            <a:xfrm>
              <a:off x="3800" y="1002"/>
              <a:ext cx="1824" cy="1614"/>
              <a:chOff x="3840" y="1074"/>
              <a:chExt cx="1728" cy="1470"/>
            </a:xfrm>
          </p:grpSpPr>
          <p:pic>
            <p:nvPicPr>
              <p:cNvPr id="35" name="Picture 20"/>
              <p:cNvPicPr>
                <a:picLocks noChangeAspect="1" noChangeArrowheads="1"/>
              </p:cNvPicPr>
              <p:nvPr/>
            </p:nvPicPr>
            <p:blipFill>
              <a:blip r:embed="rId8" cstate="print"/>
              <a:srcRect/>
              <a:stretch>
                <a:fillRect/>
              </a:stretch>
            </p:blipFill>
            <p:spPr bwMode="auto">
              <a:xfrm>
                <a:off x="3840" y="1074"/>
                <a:ext cx="1728" cy="1470"/>
              </a:xfrm>
              <a:prstGeom prst="rect">
                <a:avLst/>
              </a:prstGeom>
              <a:noFill/>
              <a:ln w="9525">
                <a:noFill/>
                <a:miter lim="800000"/>
                <a:headEnd/>
                <a:tailEnd/>
              </a:ln>
              <a:effectLst/>
            </p:spPr>
          </p:pic>
          <p:sp>
            <p:nvSpPr>
              <p:cNvPr id="36" name="Rectangle 21"/>
              <p:cNvSpPr>
                <a:spLocks noChangeArrowheads="1"/>
              </p:cNvSpPr>
              <p:nvPr/>
            </p:nvSpPr>
            <p:spPr bwMode="auto">
              <a:xfrm>
                <a:off x="4176" y="1344"/>
                <a:ext cx="432" cy="144"/>
              </a:xfrm>
              <a:prstGeom prst="rect">
                <a:avLst/>
              </a:prstGeom>
              <a:solidFill>
                <a:schemeClr val="bg1"/>
              </a:solidFill>
              <a:ln w="9525">
                <a:noFill/>
                <a:miter lim="800000"/>
                <a:headEnd/>
                <a:tailEnd/>
              </a:ln>
              <a:effectLst/>
            </p:spPr>
            <p:txBody>
              <a:bodyPr anchor="ctr"/>
              <a:lstStyle/>
              <a:p>
                <a:pPr algn="ctr"/>
                <a:r>
                  <a:rPr lang="es-ES_tradnl" sz="900" b="1">
                    <a:latin typeface="Arial" charset="0"/>
                  </a:rPr>
                  <a:t>0.05 MPY</a:t>
                </a:r>
                <a:endParaRPr lang="es-ES" sz="900" b="1">
                  <a:latin typeface="Arial" charset="0"/>
                </a:endParaRPr>
              </a:p>
            </p:txBody>
          </p:sp>
        </p:grpSp>
      </p:grpSp>
      <p:sp>
        <p:nvSpPr>
          <p:cNvPr id="27" name="26 Rectángulo"/>
          <p:cNvSpPr/>
          <p:nvPr/>
        </p:nvSpPr>
        <p:spPr>
          <a:xfrm>
            <a:off x="2849428" y="35913"/>
            <a:ext cx="3445175" cy="5847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rPr>
              <a:t>Monitoreo de Corrosión </a:t>
            </a:r>
            <a:r>
              <a:rPr lang="es-ES" sz="1600" b="1" spc="50" dirty="0" smtClean="0">
                <a:ln w="11430"/>
                <a:solidFill>
                  <a:schemeClr val="accent6">
                    <a:lumMod val="60000"/>
                    <a:lumOff val="40000"/>
                  </a:schemeClr>
                </a:solidFill>
                <a:effectLst>
                  <a:outerShdw blurRad="76200" dist="50800" dir="5400000" algn="tl" rotWithShape="0">
                    <a:srgbClr val="000000">
                      <a:alpha val="65000"/>
                    </a:srgbClr>
                  </a:outerShdw>
                </a:effectLst>
              </a:rPr>
              <a:t>Interna</a:t>
            </a:r>
            <a:endPar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endParaRPr>
          </a:p>
          <a:p>
            <a:pPr algn="ctr">
              <a:defRPr/>
            </a:pPr>
            <a:r>
              <a:rPr lang="es-ES" sz="1600" b="1" spc="50" dirty="0" smtClean="0">
                <a:ln w="11430"/>
                <a:solidFill>
                  <a:schemeClr val="accent6">
                    <a:lumMod val="60000"/>
                    <a:lumOff val="40000"/>
                  </a:schemeClr>
                </a:solidFill>
                <a:effectLst>
                  <a:outerShdw blurRad="76200" dist="50800" dir="5400000" algn="tl" rotWithShape="0">
                    <a:srgbClr val="000000">
                      <a:alpha val="65000"/>
                    </a:srgbClr>
                  </a:outerShdw>
                </a:effectLst>
              </a:rPr>
              <a:t>Ensayos Electroquímicos</a:t>
            </a:r>
            <a:endPar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3 Imagen" descr="logo.jpg"/>
          <p:cNvPicPr>
            <a:picLocks noChangeAspect="1"/>
          </p:cNvPicPr>
          <p:nvPr/>
        </p:nvPicPr>
        <p:blipFill>
          <a:blip r:embed="rId2"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849428" y="35913"/>
            <a:ext cx="3445175" cy="5847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rPr>
              <a:t>Monitoreo de Corrosión </a:t>
            </a:r>
            <a:r>
              <a:rPr lang="es-ES" sz="1600" b="1" spc="50" dirty="0" smtClean="0">
                <a:ln w="11430"/>
                <a:solidFill>
                  <a:schemeClr val="accent6">
                    <a:lumMod val="60000"/>
                    <a:lumOff val="40000"/>
                  </a:schemeClr>
                </a:solidFill>
                <a:effectLst>
                  <a:outerShdw blurRad="76200" dist="50800" dir="5400000" algn="tl" rotWithShape="0">
                    <a:srgbClr val="000000">
                      <a:alpha val="65000"/>
                    </a:srgbClr>
                  </a:outerShdw>
                </a:effectLst>
              </a:rPr>
              <a:t>Interna</a:t>
            </a:r>
            <a:endPar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endParaRPr>
          </a:p>
          <a:p>
            <a:pPr algn="ctr">
              <a:defRPr/>
            </a:pPr>
            <a:r>
              <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rPr>
              <a:t>Resultados Globales</a:t>
            </a:r>
          </a:p>
        </p:txBody>
      </p:sp>
      <p:sp>
        <p:nvSpPr>
          <p:cNvPr id="8" name="Rectangle 11"/>
          <p:cNvSpPr>
            <a:spLocks noChangeArrowheads="1"/>
          </p:cNvSpPr>
          <p:nvPr/>
        </p:nvSpPr>
        <p:spPr bwMode="auto">
          <a:xfrm>
            <a:off x="669054" y="908720"/>
            <a:ext cx="5184576" cy="288032"/>
          </a:xfrm>
          <a:prstGeom prst="rect">
            <a:avLst/>
          </a:prstGeom>
          <a:solidFill>
            <a:schemeClr val="bg1"/>
          </a:solidFill>
          <a:ln w="9525">
            <a:solidFill>
              <a:srgbClr val="000000"/>
            </a:solidFill>
            <a:miter lim="800000"/>
            <a:headEnd/>
            <a:tailEnd/>
          </a:ln>
          <a:effectLst/>
        </p:spPr>
        <p:txBody>
          <a:bodyPr anchor="ctr" anchorCtr="1"/>
          <a:lstStyle/>
          <a:p>
            <a:pPr algn="ctr"/>
            <a:r>
              <a:rPr lang="en-US" sz="1600" b="1" dirty="0" err="1" smtClean="0">
                <a:effectLst>
                  <a:outerShdw blurRad="38100" dist="38100" dir="2700000" algn="tl">
                    <a:srgbClr val="000000"/>
                  </a:outerShdw>
                </a:effectLst>
              </a:rPr>
              <a:t>Evolución</a:t>
            </a:r>
            <a:r>
              <a:rPr lang="en-US" sz="1600" b="1" dirty="0" smtClean="0">
                <a:effectLst>
                  <a:outerShdw blurRad="38100" dist="38100" dir="2700000" algn="tl">
                    <a:srgbClr val="000000"/>
                  </a:outerShdw>
                </a:effectLst>
              </a:rPr>
              <a:t> de la </a:t>
            </a:r>
            <a:r>
              <a:rPr lang="en-US" sz="1600" b="1" dirty="0" err="1" smtClean="0">
                <a:effectLst>
                  <a:outerShdw blurRad="38100" dist="38100" dir="2700000" algn="tl">
                    <a:srgbClr val="000000"/>
                  </a:outerShdw>
                </a:effectLst>
              </a:rPr>
              <a:t>Agresividad</a:t>
            </a:r>
            <a:r>
              <a:rPr lang="en-US" sz="1600" b="1" dirty="0" smtClean="0">
                <a:effectLst>
                  <a:outerShdw blurRad="38100" dist="38100" dir="2700000" algn="tl">
                    <a:srgbClr val="000000"/>
                  </a:outerShdw>
                </a:effectLst>
              </a:rPr>
              <a:t> del </a:t>
            </a:r>
            <a:r>
              <a:rPr lang="en-US" sz="1600" b="1" dirty="0" err="1" smtClean="0">
                <a:effectLst>
                  <a:outerShdw blurRad="38100" dist="38100" dir="2700000" algn="tl">
                    <a:srgbClr val="000000"/>
                  </a:outerShdw>
                </a:effectLst>
              </a:rPr>
              <a:t>Fluido</a:t>
            </a:r>
            <a:endParaRPr lang="es-ES" sz="1600" b="1" dirty="0">
              <a:effectLst>
                <a:outerShdw blurRad="38100" dist="38100" dir="2700000" algn="tl">
                  <a:srgbClr val="000000"/>
                </a:outerShdw>
              </a:effectLst>
              <a:latin typeface="Arial" charset="0"/>
            </a:endParaRPr>
          </a:p>
        </p:txBody>
      </p:sp>
      <p:sp>
        <p:nvSpPr>
          <p:cNvPr id="22" name="Rectangle 3075"/>
          <p:cNvSpPr>
            <a:spLocks noChangeArrowheads="1"/>
          </p:cNvSpPr>
          <p:nvPr/>
        </p:nvSpPr>
        <p:spPr bwMode="auto">
          <a:xfrm>
            <a:off x="2362200" y="476672"/>
            <a:ext cx="4419600" cy="533400"/>
          </a:xfrm>
          <a:prstGeom prst="rect">
            <a:avLst/>
          </a:prstGeom>
          <a:noFill/>
          <a:ln w="9525">
            <a:noFill/>
            <a:miter lim="800000"/>
            <a:headEnd/>
            <a:tailEnd/>
          </a:ln>
          <a:effectLst/>
        </p:spPr>
        <p:txBody>
          <a:bodyPr anchor="ctr" anchorCtr="1"/>
          <a:lstStyle/>
          <a:p>
            <a:pPr algn="ctr"/>
            <a:endParaRPr lang="es-ES_tradnl" sz="800" b="1">
              <a:effectLst>
                <a:outerShdw blurRad="38100" dist="38100" dir="2700000" algn="tl">
                  <a:srgbClr val="C0C0C0"/>
                </a:outerShdw>
              </a:effectLst>
              <a:latin typeface="Arial" charset="0"/>
            </a:endParaRPr>
          </a:p>
        </p:txBody>
      </p:sp>
      <p:pic>
        <p:nvPicPr>
          <p:cNvPr id="52227" name="Picture 3"/>
          <p:cNvPicPr>
            <a:picLocks noChangeAspect="1" noChangeArrowheads="1"/>
          </p:cNvPicPr>
          <p:nvPr/>
        </p:nvPicPr>
        <p:blipFill>
          <a:blip r:embed="rId3" cstate="print"/>
          <a:srcRect/>
          <a:stretch>
            <a:fillRect/>
          </a:stretch>
        </p:blipFill>
        <p:spPr bwMode="auto">
          <a:xfrm>
            <a:off x="395536" y="1412776"/>
            <a:ext cx="8270748" cy="49789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3 Imagen" descr="logo.jpg"/>
          <p:cNvPicPr>
            <a:picLocks noChangeAspect="1"/>
          </p:cNvPicPr>
          <p:nvPr/>
        </p:nvPicPr>
        <p:blipFill>
          <a:blip r:embed="rId2"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849428" y="35913"/>
            <a:ext cx="3445175" cy="5847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rPr>
              <a:t>Monitoreo de Corrosión </a:t>
            </a:r>
            <a:r>
              <a:rPr lang="es-ES" sz="1600" b="1" spc="50" dirty="0" smtClean="0">
                <a:ln w="11430"/>
                <a:solidFill>
                  <a:schemeClr val="accent6">
                    <a:lumMod val="60000"/>
                    <a:lumOff val="40000"/>
                  </a:schemeClr>
                </a:solidFill>
                <a:effectLst>
                  <a:outerShdw blurRad="76200" dist="50800" dir="5400000" algn="tl" rotWithShape="0">
                    <a:srgbClr val="000000">
                      <a:alpha val="65000"/>
                    </a:srgbClr>
                  </a:outerShdw>
                </a:effectLst>
              </a:rPr>
              <a:t>Interna</a:t>
            </a:r>
            <a:endPar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endParaRPr>
          </a:p>
          <a:p>
            <a:pPr algn="ctr">
              <a:defRPr/>
            </a:pPr>
            <a:r>
              <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rPr>
              <a:t>Resultados Globales</a:t>
            </a:r>
          </a:p>
        </p:txBody>
      </p:sp>
      <p:sp>
        <p:nvSpPr>
          <p:cNvPr id="8" name="Rectangle 11"/>
          <p:cNvSpPr>
            <a:spLocks noChangeArrowheads="1"/>
          </p:cNvSpPr>
          <p:nvPr/>
        </p:nvSpPr>
        <p:spPr bwMode="auto">
          <a:xfrm>
            <a:off x="669054" y="908720"/>
            <a:ext cx="5184576" cy="288032"/>
          </a:xfrm>
          <a:prstGeom prst="rect">
            <a:avLst/>
          </a:prstGeom>
          <a:solidFill>
            <a:schemeClr val="bg1"/>
          </a:solidFill>
          <a:ln w="9525">
            <a:solidFill>
              <a:srgbClr val="000000"/>
            </a:solidFill>
            <a:miter lim="800000"/>
            <a:headEnd/>
            <a:tailEnd/>
          </a:ln>
          <a:effectLst/>
        </p:spPr>
        <p:txBody>
          <a:bodyPr anchor="ctr" anchorCtr="1"/>
          <a:lstStyle/>
          <a:p>
            <a:pPr algn="ctr"/>
            <a:r>
              <a:rPr lang="en-US" sz="1600" b="1" dirty="0" err="1" smtClean="0">
                <a:effectLst>
                  <a:outerShdw blurRad="38100" dist="38100" dir="2700000" algn="tl">
                    <a:srgbClr val="000000"/>
                  </a:outerShdw>
                </a:effectLst>
              </a:rPr>
              <a:t>Optimización</a:t>
            </a:r>
            <a:r>
              <a:rPr lang="en-US" sz="1600" b="1" dirty="0" smtClean="0">
                <a:effectLst>
                  <a:outerShdw blurRad="38100" dist="38100" dir="2700000" algn="tl">
                    <a:srgbClr val="000000"/>
                  </a:outerShdw>
                </a:effectLst>
              </a:rPr>
              <a:t> de los </a:t>
            </a:r>
            <a:r>
              <a:rPr lang="en-US" sz="1600" b="1" dirty="0" err="1" smtClean="0">
                <a:effectLst>
                  <a:outerShdw blurRad="38100" dist="38100" dir="2700000" algn="tl">
                    <a:srgbClr val="000000"/>
                  </a:outerShdw>
                </a:effectLst>
              </a:rPr>
              <a:t>programas</a:t>
            </a:r>
            <a:r>
              <a:rPr lang="en-US" sz="1600" b="1" dirty="0" smtClean="0">
                <a:effectLst>
                  <a:outerShdw blurRad="38100" dist="38100" dir="2700000" algn="tl">
                    <a:srgbClr val="000000"/>
                  </a:outerShdw>
                </a:effectLst>
              </a:rPr>
              <a:t> de </a:t>
            </a:r>
            <a:r>
              <a:rPr lang="en-US" sz="1600" b="1" dirty="0" err="1" smtClean="0">
                <a:effectLst>
                  <a:outerShdw blurRad="38100" dist="38100" dir="2700000" algn="tl">
                    <a:srgbClr val="000000"/>
                  </a:outerShdw>
                </a:effectLst>
              </a:rPr>
              <a:t>dosificación</a:t>
            </a:r>
            <a:endParaRPr lang="es-ES" sz="1600" b="1" dirty="0">
              <a:effectLst>
                <a:outerShdw blurRad="38100" dist="38100" dir="2700000" algn="tl">
                  <a:srgbClr val="000000"/>
                </a:outerShdw>
              </a:effectLst>
              <a:latin typeface="Arial" charset="0"/>
            </a:endParaRPr>
          </a:p>
        </p:txBody>
      </p:sp>
      <p:sp>
        <p:nvSpPr>
          <p:cNvPr id="22" name="Rectangle 3075"/>
          <p:cNvSpPr>
            <a:spLocks noChangeArrowheads="1"/>
          </p:cNvSpPr>
          <p:nvPr/>
        </p:nvSpPr>
        <p:spPr bwMode="auto">
          <a:xfrm>
            <a:off x="2362200" y="476672"/>
            <a:ext cx="4419600" cy="533400"/>
          </a:xfrm>
          <a:prstGeom prst="rect">
            <a:avLst/>
          </a:prstGeom>
          <a:noFill/>
          <a:ln w="9525">
            <a:noFill/>
            <a:miter lim="800000"/>
            <a:headEnd/>
            <a:tailEnd/>
          </a:ln>
          <a:effectLst/>
        </p:spPr>
        <p:txBody>
          <a:bodyPr anchor="ctr" anchorCtr="1"/>
          <a:lstStyle/>
          <a:p>
            <a:pPr algn="ctr"/>
            <a:endParaRPr lang="es-ES_tradnl" sz="800" b="1">
              <a:effectLst>
                <a:outerShdw blurRad="38100" dist="38100" dir="2700000" algn="tl">
                  <a:srgbClr val="C0C0C0"/>
                </a:outerShdw>
              </a:effectLst>
              <a:latin typeface="Arial" charset="0"/>
            </a:endParaRPr>
          </a:p>
        </p:txBody>
      </p:sp>
      <p:pic>
        <p:nvPicPr>
          <p:cNvPr id="26" name="Picture 16"/>
          <p:cNvPicPr>
            <a:picLocks noChangeAspect="1" noChangeArrowheads="1"/>
          </p:cNvPicPr>
          <p:nvPr/>
        </p:nvPicPr>
        <p:blipFill>
          <a:blip r:embed="rId3" cstate="print"/>
          <a:srcRect/>
          <a:stretch>
            <a:fillRect/>
          </a:stretch>
        </p:blipFill>
        <p:spPr bwMode="auto">
          <a:xfrm>
            <a:off x="597920" y="1268760"/>
            <a:ext cx="7934520" cy="550478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3 Imagen" descr="logo.jpg"/>
          <p:cNvPicPr>
            <a:picLocks noChangeAspect="1"/>
          </p:cNvPicPr>
          <p:nvPr/>
        </p:nvPicPr>
        <p:blipFill>
          <a:blip r:embed="rId2"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849428" y="35913"/>
            <a:ext cx="3445175" cy="5847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rPr>
              <a:t>Monitoreo de Corrosión </a:t>
            </a:r>
            <a:r>
              <a:rPr lang="es-ES" sz="1600" b="1" spc="50" dirty="0" smtClean="0">
                <a:ln w="11430"/>
                <a:solidFill>
                  <a:schemeClr val="accent6">
                    <a:lumMod val="60000"/>
                    <a:lumOff val="40000"/>
                  </a:schemeClr>
                </a:solidFill>
                <a:effectLst>
                  <a:outerShdw blurRad="76200" dist="50800" dir="5400000" algn="tl" rotWithShape="0">
                    <a:srgbClr val="000000">
                      <a:alpha val="65000"/>
                    </a:srgbClr>
                  </a:outerShdw>
                </a:effectLst>
              </a:rPr>
              <a:t>Interna</a:t>
            </a:r>
            <a:endPar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endParaRPr>
          </a:p>
          <a:p>
            <a:pPr algn="ctr">
              <a:defRPr/>
            </a:pPr>
            <a:r>
              <a:rPr lang="es-ES" sz="1600" b="1" spc="50" dirty="0" smtClean="0">
                <a:ln w="11430"/>
                <a:solidFill>
                  <a:schemeClr val="accent6">
                    <a:lumMod val="60000"/>
                    <a:lumOff val="40000"/>
                  </a:schemeClr>
                </a:solidFill>
                <a:effectLst>
                  <a:outerShdw blurRad="76200" dist="50800" dir="5400000" algn="tl" rotWithShape="0">
                    <a:srgbClr val="000000">
                      <a:alpha val="65000"/>
                    </a:srgbClr>
                  </a:outerShdw>
                </a:effectLst>
              </a:rPr>
              <a:t>Resultados Globales</a:t>
            </a:r>
            <a:endPar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endParaRPr>
          </a:p>
        </p:txBody>
      </p:sp>
      <p:sp>
        <p:nvSpPr>
          <p:cNvPr id="22" name="Rectangle 3075"/>
          <p:cNvSpPr>
            <a:spLocks noChangeArrowheads="1"/>
          </p:cNvSpPr>
          <p:nvPr/>
        </p:nvSpPr>
        <p:spPr bwMode="auto">
          <a:xfrm>
            <a:off x="2362200" y="476672"/>
            <a:ext cx="4419600" cy="533400"/>
          </a:xfrm>
          <a:prstGeom prst="rect">
            <a:avLst/>
          </a:prstGeom>
          <a:noFill/>
          <a:ln w="9525">
            <a:noFill/>
            <a:miter lim="800000"/>
            <a:headEnd/>
            <a:tailEnd/>
          </a:ln>
          <a:effectLst/>
        </p:spPr>
        <p:txBody>
          <a:bodyPr anchor="ctr" anchorCtr="1"/>
          <a:lstStyle/>
          <a:p>
            <a:pPr algn="ctr"/>
            <a:endParaRPr lang="es-ES_tradnl" sz="800" b="1">
              <a:effectLst>
                <a:outerShdw blurRad="38100" dist="38100" dir="2700000" algn="tl">
                  <a:srgbClr val="C0C0C0"/>
                </a:outerShdw>
              </a:effectLst>
              <a:latin typeface="Arial" charset="0"/>
            </a:endParaRPr>
          </a:p>
        </p:txBody>
      </p:sp>
      <p:sp>
        <p:nvSpPr>
          <p:cNvPr id="11" name="10 Rectángulo"/>
          <p:cNvSpPr/>
          <p:nvPr/>
        </p:nvSpPr>
        <p:spPr>
          <a:xfrm>
            <a:off x="35495" y="954008"/>
            <a:ext cx="9037067" cy="4801314"/>
          </a:xfrm>
          <a:prstGeom prst="rect">
            <a:avLst/>
          </a:prstGeom>
        </p:spPr>
        <p:txBody>
          <a:bodyPr wrap="square">
            <a:spAutoFit/>
          </a:bodyPr>
          <a:lstStyle/>
          <a:p>
            <a:pPr marL="171450" indent="-171450" algn="just">
              <a:defRPr/>
            </a:pP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La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implementación</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del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programa</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de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medición</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indicó</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lo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siguiente</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a:t>
            </a:r>
          </a:p>
          <a:p>
            <a:pPr marL="171450" indent="-171450" algn="just">
              <a:defRPr/>
            </a:pPr>
            <a:endPar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endParaRPr>
          </a:p>
          <a:p>
            <a:pPr marL="171450" indent="-171450" algn="just">
              <a:buFont typeface="Arial" pitchFamily="34" charset="0"/>
              <a:buChar char="•"/>
              <a:defRPr/>
            </a:pP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El 33 % de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las</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Plantas</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de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Tratamiento</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de Agua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evaluadas</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evidenciaron</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velocidades</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de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corrosión</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que</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exceden</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los 10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mpy</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debido</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actividad</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bacteriana</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y a la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presecina</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de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oxígeno</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a:t>
            </a:r>
          </a:p>
          <a:p>
            <a:pPr marL="171450" indent="-171450" algn="just">
              <a:buFont typeface="Arial" pitchFamily="34" charset="0"/>
              <a:buChar char="•"/>
              <a:defRPr/>
            </a:pPr>
            <a:endPar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endParaRPr>
          </a:p>
          <a:p>
            <a:pPr marL="171450" indent="-171450" algn="just">
              <a:buFont typeface="Arial" pitchFamily="34" charset="0"/>
              <a:buChar char="•"/>
              <a:defRPr/>
            </a:pP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El 70 % de los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oleoductos</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evaluados</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mostraron</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velocidades</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de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corrosión</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entre 2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mpy</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y 8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mpy</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condición</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de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corrosión</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moderada</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El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resto</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de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las</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mediciones</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estuvieron</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por</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debajo</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de 2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mpy</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condición</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de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corrosión</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leve</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a:t>
            </a:r>
          </a:p>
          <a:p>
            <a:pPr marL="171450" indent="-171450" algn="just">
              <a:buFont typeface="Arial" pitchFamily="34" charset="0"/>
              <a:buChar char="•"/>
              <a:defRPr/>
            </a:pPr>
            <a:endPar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endParaRPr>
          </a:p>
          <a:p>
            <a:pPr marL="171450" indent="-171450" algn="just">
              <a:buFont typeface="Arial" pitchFamily="34" charset="0"/>
              <a:buChar char="•"/>
              <a:defRPr/>
            </a:pP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El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programa</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de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medición</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indicó</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que</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las</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las</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velocidades</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de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corrosión</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más</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elevadas</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estaban</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relacionadas</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con la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acción</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bacteriana</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particularmente</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en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condiciones</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de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velocidad</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de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flujo</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reducida</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o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estanco</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a:t>
            </a:r>
          </a:p>
          <a:p>
            <a:pPr marL="171450" indent="-171450" algn="just">
              <a:buFont typeface="Arial" pitchFamily="34" charset="0"/>
              <a:buChar char="•"/>
              <a:defRPr/>
            </a:pPr>
            <a:endPar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endParaRPr>
          </a:p>
          <a:p>
            <a:pPr marL="171450" indent="-171450" algn="just">
              <a:buFont typeface="Arial" pitchFamily="34" charset="0"/>
              <a:buChar char="•"/>
              <a:defRPr/>
            </a:pP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La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dosificación</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de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secuestrantes</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de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oxígeno</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y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biocida</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tuvo</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un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rápido</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impacto</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en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las</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velocidades</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de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corrosión</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medidas</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mientras</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que</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la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acción</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de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inhibidores</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de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corrosión</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requirió</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tiempos</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prolongados</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para</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lograr</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el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efecto</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r>
              <a:rPr lang="en-U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deseado</a:t>
            </a:r>
            <a:r>
              <a:rPr lang="en-U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a:t>
            </a:r>
            <a:endParaRPr lang="en-US"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3 Imagen" descr="logo.jpg"/>
          <p:cNvPicPr>
            <a:picLocks noChangeAspect="1"/>
          </p:cNvPicPr>
          <p:nvPr/>
        </p:nvPicPr>
        <p:blipFill>
          <a:blip r:embed="rId2"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849428" y="35913"/>
            <a:ext cx="3445175" cy="5847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rPr>
              <a:t>Monitoreo de Corrosión </a:t>
            </a:r>
            <a:r>
              <a:rPr lang="es-ES" sz="1600" b="1" spc="50" dirty="0" smtClean="0">
                <a:ln w="11430"/>
                <a:solidFill>
                  <a:schemeClr val="accent6">
                    <a:lumMod val="60000"/>
                    <a:lumOff val="40000"/>
                  </a:schemeClr>
                </a:solidFill>
                <a:effectLst>
                  <a:outerShdw blurRad="76200" dist="50800" dir="5400000" algn="tl" rotWithShape="0">
                    <a:srgbClr val="000000">
                      <a:alpha val="65000"/>
                    </a:srgbClr>
                  </a:outerShdw>
                </a:effectLst>
              </a:rPr>
              <a:t>Interna</a:t>
            </a:r>
            <a:endPar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endParaRPr>
          </a:p>
          <a:p>
            <a:pPr algn="ctr">
              <a:defRPr/>
            </a:pPr>
            <a:r>
              <a:rPr lang="es-ES" sz="1600" b="1" spc="50" dirty="0" smtClean="0">
                <a:ln w="11430"/>
                <a:solidFill>
                  <a:schemeClr val="accent6">
                    <a:lumMod val="60000"/>
                    <a:lumOff val="40000"/>
                  </a:schemeClr>
                </a:solidFill>
                <a:effectLst>
                  <a:outerShdw blurRad="76200" dist="50800" dir="5400000" algn="tl" rotWithShape="0">
                    <a:srgbClr val="000000">
                      <a:alpha val="65000"/>
                    </a:srgbClr>
                  </a:outerShdw>
                </a:effectLst>
              </a:rPr>
              <a:t>Conclusiones</a:t>
            </a:r>
            <a:endParaRPr lang="es-ES" sz="1600" b="1" spc="50" dirty="0">
              <a:ln w="11430"/>
              <a:solidFill>
                <a:schemeClr val="accent6">
                  <a:lumMod val="60000"/>
                  <a:lumOff val="40000"/>
                </a:schemeClr>
              </a:solidFill>
              <a:effectLst>
                <a:outerShdw blurRad="76200" dist="50800" dir="5400000" algn="tl" rotWithShape="0">
                  <a:srgbClr val="000000">
                    <a:alpha val="65000"/>
                  </a:srgbClr>
                </a:outerShdw>
              </a:effectLst>
            </a:endParaRPr>
          </a:p>
        </p:txBody>
      </p:sp>
      <p:sp>
        <p:nvSpPr>
          <p:cNvPr id="22" name="Rectangle 3075"/>
          <p:cNvSpPr>
            <a:spLocks noChangeArrowheads="1"/>
          </p:cNvSpPr>
          <p:nvPr/>
        </p:nvSpPr>
        <p:spPr bwMode="auto">
          <a:xfrm>
            <a:off x="2362200" y="476672"/>
            <a:ext cx="4419600" cy="533400"/>
          </a:xfrm>
          <a:prstGeom prst="rect">
            <a:avLst/>
          </a:prstGeom>
          <a:noFill/>
          <a:ln w="9525">
            <a:noFill/>
            <a:miter lim="800000"/>
            <a:headEnd/>
            <a:tailEnd/>
          </a:ln>
          <a:effectLst/>
        </p:spPr>
        <p:txBody>
          <a:bodyPr anchor="ctr" anchorCtr="1"/>
          <a:lstStyle/>
          <a:p>
            <a:pPr algn="ctr"/>
            <a:endParaRPr lang="es-ES_tradnl" sz="800" b="1">
              <a:effectLst>
                <a:outerShdw blurRad="38100" dist="38100" dir="2700000" algn="tl">
                  <a:srgbClr val="C0C0C0"/>
                </a:outerShdw>
              </a:effectLst>
              <a:latin typeface="Arial" charset="0"/>
            </a:endParaRPr>
          </a:p>
        </p:txBody>
      </p:sp>
      <p:sp>
        <p:nvSpPr>
          <p:cNvPr id="9" name="8 Rectángulo"/>
          <p:cNvSpPr/>
          <p:nvPr/>
        </p:nvSpPr>
        <p:spPr>
          <a:xfrm>
            <a:off x="35495" y="764704"/>
            <a:ext cx="9037067" cy="5909310"/>
          </a:xfrm>
          <a:prstGeom prst="rect">
            <a:avLst/>
          </a:prstGeom>
        </p:spPr>
        <p:txBody>
          <a:bodyPr>
            <a:spAutoFit/>
          </a:bodyPr>
          <a:lstStyle/>
          <a:p>
            <a:pPr marL="171450" indent="-171450" algn="just">
              <a:buFont typeface="Arial" panose="020B0604020202020204" pitchFamily="34" charset="0"/>
              <a:buChar char="•"/>
              <a:defRPr/>
            </a:pPr>
            <a:r>
              <a:rPr lang="es-E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La utilización de estaciones de medición de corrosión externa, por métodos electroquímicos, constituye una tecnología eficiente para detectar fallas potenciales en forma temprana, monitorear la agresividad y la velocidad de corrosión externa  en el tiempo, optimizar recursos de inspección-mantenimiento y soportar acciones de aseguramiento (mitigación-reemplazo). </a:t>
            </a:r>
          </a:p>
          <a:p>
            <a:pPr marL="171450" indent="-171450" algn="just">
              <a:buFont typeface="Arial" panose="020B0604020202020204" pitchFamily="34" charset="0"/>
              <a:buChar char="•"/>
              <a:defRPr/>
            </a:pPr>
            <a:endParaRPr lang="es-E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endParaRPr>
          </a:p>
          <a:p>
            <a:pPr marL="171450" indent="-171450" algn="just">
              <a:buFont typeface="Arial" panose="020B0604020202020204" pitchFamily="34" charset="0"/>
              <a:buChar char="•"/>
              <a:defRPr/>
            </a:pPr>
            <a:r>
              <a:rPr lang="es-E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Adicionalmente, permite seguimiento de parámetros múltiples, asociados al medio y al sistema de protección, en forma instantánea, habilitando la evaluación de respuesta inmediata ante variaciones en drenaje y alcance. </a:t>
            </a:r>
          </a:p>
          <a:p>
            <a:pPr marL="171450" indent="-171450" algn="just">
              <a:buFont typeface="Arial" panose="020B0604020202020204" pitchFamily="34" charset="0"/>
              <a:buChar char="•"/>
              <a:defRPr/>
            </a:pPr>
            <a:endParaRPr lang="es-E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endParaRPr>
          </a:p>
          <a:p>
            <a:pPr marL="171450" indent="-171450" algn="just">
              <a:buFont typeface="Arial" panose="020B0604020202020204" pitchFamily="34" charset="0"/>
              <a:buChar char="•"/>
              <a:defRPr/>
            </a:pPr>
            <a:r>
              <a:rPr lang="es-E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La utilización de celdas de monitoreo interno permiten la determinación de velocidad de corrosión interna instantánea, esto es al momento de efectuarse la medición.</a:t>
            </a:r>
          </a:p>
          <a:p>
            <a:pPr marL="171450" indent="-171450" algn="just">
              <a:buFont typeface="Arial" panose="020B0604020202020204" pitchFamily="34" charset="0"/>
              <a:buChar char="•"/>
              <a:defRPr/>
            </a:pPr>
            <a:endParaRPr lang="es-E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endParaRPr>
          </a:p>
          <a:p>
            <a:pPr marL="171450" indent="-171450" algn="just">
              <a:buFont typeface="Arial" panose="020B0604020202020204" pitchFamily="34" charset="0"/>
              <a:buChar char="•"/>
              <a:defRPr/>
            </a:pPr>
            <a:r>
              <a:rPr lang="es-E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Permiten analizar mecanismos de ataque corrosivo (electroquímico) activos en el sistema bajo estudio.</a:t>
            </a:r>
          </a:p>
          <a:p>
            <a:pPr marL="171450" indent="-171450" algn="just">
              <a:buFont typeface="Arial" panose="020B0604020202020204" pitchFamily="34" charset="0"/>
              <a:buChar char="•"/>
              <a:defRPr/>
            </a:pPr>
            <a:endParaRPr lang="es-E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endParaRPr>
          </a:p>
          <a:p>
            <a:pPr marL="171450" indent="-171450" algn="just">
              <a:buFont typeface="Arial" panose="020B0604020202020204" pitchFamily="34" charset="0"/>
              <a:buChar char="•"/>
              <a:defRPr/>
            </a:pPr>
            <a:r>
              <a:rPr lang="es-E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Posibilitan el estudio y la evaluación de películas superficiales (óxidos, </a:t>
            </a:r>
            <a:r>
              <a:rPr lang="es-E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biofilms</a:t>
            </a:r>
            <a:r>
              <a:rPr lang="es-E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inhibidores fílmicos, revestimientos).</a:t>
            </a:r>
          </a:p>
          <a:p>
            <a:pPr marL="171450" indent="-171450" algn="just">
              <a:buFont typeface="Arial" panose="020B0604020202020204" pitchFamily="34" charset="0"/>
              <a:buChar char="•"/>
              <a:defRPr/>
            </a:pPr>
            <a:endParaRPr lang="es-E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endParaRPr>
          </a:p>
          <a:p>
            <a:pPr marL="171450" indent="-171450" algn="just">
              <a:buFont typeface="Arial" panose="020B0604020202020204" pitchFamily="34" charset="0"/>
              <a:buChar char="•"/>
              <a:defRPr/>
            </a:pPr>
            <a:r>
              <a:rPr lang="es-E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Permiten evaluar y optimizar en el tiempo los programas de mitigación mediante dosificación de químicos (inhibidores de corrosión, </a:t>
            </a:r>
            <a:r>
              <a:rPr lang="es-ES" b="1" spc="50" dirty="0" err="1"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secuestrantes</a:t>
            </a:r>
            <a:r>
              <a:rPr lang="es-ES"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Calibri" panose="020F0502020204030204" pitchFamily="34" charset="0"/>
              </a:rPr>
              <a:t> de O2, bactericidas).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3 Imagen" descr="logo.jpg"/>
          <p:cNvPicPr>
            <a:picLocks noChangeAspect="1"/>
          </p:cNvPicPr>
          <p:nvPr/>
        </p:nvPicPr>
        <p:blipFill>
          <a:blip r:embed="rId3"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7 Subtítulo"/>
          <p:cNvSpPr>
            <a:spLocks noGrp="1"/>
          </p:cNvSpPr>
          <p:nvPr>
            <p:ph type="subTitle" idx="1"/>
          </p:nvPr>
        </p:nvSpPr>
        <p:spPr>
          <a:xfrm>
            <a:off x="540544" y="2612504"/>
            <a:ext cx="8062912" cy="17526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eaLnBrk="1" fontAlgn="auto" hangingPunct="1">
              <a:spcAft>
                <a:spcPts val="0"/>
              </a:spcAft>
              <a:buFont typeface="Wingdings 2"/>
              <a:buNone/>
              <a:defRPr/>
            </a:pPr>
            <a:r>
              <a:rPr lang="es-AR" sz="4000" dirty="0" smtClean="0">
                <a:effectLst>
                  <a:outerShdw blurRad="38100" dist="38100" dir="2700000" algn="tl">
                    <a:srgbClr val="000000">
                      <a:alpha val="43137"/>
                    </a:srgbClr>
                  </a:outerShdw>
                </a:effectLst>
              </a:rPr>
              <a:t>Muchas Gracias !</a:t>
            </a:r>
            <a:endParaRPr lang="es-AR" sz="4000" dirty="0">
              <a:effectLst>
                <a:outerShdw blurRad="38100" dist="38100" dir="2700000" algn="tl">
                  <a:srgbClr val="000000">
                    <a:alpha val="43137"/>
                  </a:srgbClr>
                </a:outerShdw>
              </a:effectLst>
            </a:endParaRPr>
          </a:p>
        </p:txBody>
      </p:sp>
      <p:pic>
        <p:nvPicPr>
          <p:cNvPr id="8" name="7 Imagen"/>
          <p:cNvPicPr>
            <a:picLocks noChangeAspect="1"/>
          </p:cNvPicPr>
          <p:nvPr/>
        </p:nvPicPr>
        <p:blipFill>
          <a:blip r:embed="rId4" cstate="print">
            <a:extLst/>
          </a:blip>
          <a:stretch>
            <a:fillRect/>
          </a:stretch>
        </p:blipFill>
        <p:spPr>
          <a:xfrm>
            <a:off x="35496" y="6429328"/>
            <a:ext cx="788213" cy="38404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3 Imagen" descr="logo.jpg"/>
          <p:cNvPicPr>
            <a:picLocks noChangeAspect="1"/>
          </p:cNvPicPr>
          <p:nvPr/>
        </p:nvPicPr>
        <p:blipFill>
          <a:blip r:embed="rId2"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920753" y="116632"/>
            <a:ext cx="3302507"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Monitoreo → Inspección</a:t>
            </a:r>
          </a:p>
        </p:txBody>
      </p:sp>
      <p:grpSp>
        <p:nvGrpSpPr>
          <p:cNvPr id="10245" name="7 Grupo"/>
          <p:cNvGrpSpPr>
            <a:grpSpLocks/>
          </p:cNvGrpSpPr>
          <p:nvPr/>
        </p:nvGrpSpPr>
        <p:grpSpPr bwMode="auto">
          <a:xfrm>
            <a:off x="228600" y="1524000"/>
            <a:ext cx="8686800" cy="5105400"/>
            <a:chOff x="228600" y="1524000"/>
            <a:chExt cx="8686800" cy="5105400"/>
          </a:xfrm>
        </p:grpSpPr>
        <p:sp>
          <p:nvSpPr>
            <p:cNvPr id="9" name="Rectangle 3"/>
            <p:cNvSpPr>
              <a:spLocks noChangeArrowheads="1"/>
            </p:cNvSpPr>
            <p:nvPr/>
          </p:nvSpPr>
          <p:spPr bwMode="auto">
            <a:xfrm>
              <a:off x="228600" y="1524000"/>
              <a:ext cx="8686800" cy="5105400"/>
            </a:xfrm>
            <a:prstGeom prst="rect">
              <a:avLst/>
            </a:prstGeom>
            <a:solidFill>
              <a:schemeClr val="tx1"/>
            </a:solidFill>
            <a:ln w="9525">
              <a:solidFill>
                <a:srgbClr val="000000"/>
              </a:solidFill>
              <a:miter lim="800000"/>
              <a:headEnd/>
              <a:tailEnd/>
            </a:ln>
            <a:effectLst>
              <a:outerShdw dist="35921" dir="2700000" algn="ctr" rotWithShape="0">
                <a:srgbClr val="868686"/>
              </a:outerShdw>
            </a:effectLst>
            <a:scene3d>
              <a:camera prst="orthographicFront"/>
              <a:lightRig rig="threePt" dir="t"/>
            </a:scene3d>
            <a:sp3d>
              <a:bevelT w="114300" prst="hardEdge"/>
            </a:sp3d>
          </p:spPr>
          <p:txBody>
            <a:bodyPr wrap="none" anchor="ctr"/>
            <a:lstStyle/>
            <a:p>
              <a:pPr algn="ctr">
                <a:defRPr/>
              </a:pPr>
              <a:endParaRPr lang="es-ES" sz="1200" b="1">
                <a:effectLst>
                  <a:outerShdw blurRad="38100" dist="38100" dir="2700000" algn="tl">
                    <a:srgbClr val="C0C0C0"/>
                  </a:outerShdw>
                </a:effectLst>
              </a:endParaRPr>
            </a:p>
          </p:txBody>
        </p:sp>
        <p:grpSp>
          <p:nvGrpSpPr>
            <p:cNvPr id="10249" name="Group 4"/>
            <p:cNvGrpSpPr>
              <a:grpSpLocks/>
            </p:cNvGrpSpPr>
            <p:nvPr/>
          </p:nvGrpSpPr>
          <p:grpSpPr bwMode="auto">
            <a:xfrm>
              <a:off x="838200" y="1676400"/>
              <a:ext cx="7467600" cy="4811713"/>
              <a:chOff x="528" y="1056"/>
              <a:chExt cx="4704" cy="3031"/>
            </a:xfrm>
          </p:grpSpPr>
          <p:grpSp>
            <p:nvGrpSpPr>
              <p:cNvPr id="10250" name="Group 5"/>
              <p:cNvGrpSpPr>
                <a:grpSpLocks/>
              </p:cNvGrpSpPr>
              <p:nvPr/>
            </p:nvGrpSpPr>
            <p:grpSpPr bwMode="auto">
              <a:xfrm>
                <a:off x="528" y="1056"/>
                <a:ext cx="4704" cy="432"/>
                <a:chOff x="576" y="1776"/>
                <a:chExt cx="4608" cy="768"/>
              </a:xfrm>
            </p:grpSpPr>
            <p:grpSp>
              <p:nvGrpSpPr>
                <p:cNvPr id="10262" name="Group 6"/>
                <p:cNvGrpSpPr>
                  <a:grpSpLocks/>
                </p:cNvGrpSpPr>
                <p:nvPr/>
              </p:nvGrpSpPr>
              <p:grpSpPr bwMode="auto">
                <a:xfrm>
                  <a:off x="576" y="1872"/>
                  <a:ext cx="4608" cy="672"/>
                  <a:chOff x="576" y="1872"/>
                  <a:chExt cx="4608" cy="672"/>
                </a:xfrm>
              </p:grpSpPr>
              <p:sp>
                <p:nvSpPr>
                  <p:cNvPr id="30" name="Freeform 7"/>
                  <p:cNvSpPr>
                    <a:spLocks/>
                  </p:cNvSpPr>
                  <p:nvPr/>
                </p:nvSpPr>
                <p:spPr bwMode="auto">
                  <a:xfrm>
                    <a:off x="576" y="1872"/>
                    <a:ext cx="4608" cy="672"/>
                  </a:xfrm>
                  <a:custGeom>
                    <a:avLst/>
                    <a:gdLst/>
                    <a:ahLst/>
                    <a:cxnLst>
                      <a:cxn ang="0">
                        <a:pos x="0" y="672"/>
                      </a:cxn>
                      <a:cxn ang="0">
                        <a:pos x="0" y="0"/>
                      </a:cxn>
                      <a:cxn ang="0">
                        <a:pos x="4608" y="672"/>
                      </a:cxn>
                      <a:cxn ang="0">
                        <a:pos x="0" y="672"/>
                      </a:cxn>
                    </a:cxnLst>
                    <a:rect l="0" t="0" r="r" b="b"/>
                    <a:pathLst>
                      <a:path w="4608" h="672">
                        <a:moveTo>
                          <a:pt x="0" y="672"/>
                        </a:moveTo>
                        <a:lnTo>
                          <a:pt x="0" y="0"/>
                        </a:lnTo>
                        <a:lnTo>
                          <a:pt x="4608" y="672"/>
                        </a:lnTo>
                        <a:lnTo>
                          <a:pt x="0" y="672"/>
                        </a:lnTo>
                        <a:close/>
                      </a:path>
                    </a:pathLst>
                  </a:custGeom>
                  <a:gradFill rotWithShape="0">
                    <a:gsLst>
                      <a:gs pos="0">
                        <a:schemeClr val="bg1"/>
                      </a:gs>
                      <a:gs pos="100000">
                        <a:schemeClr val="bg1">
                          <a:gamma/>
                          <a:shade val="46275"/>
                          <a:invGamma/>
                        </a:schemeClr>
                      </a:gs>
                    </a:gsLst>
                    <a:lin ang="5400000" scaled="1"/>
                  </a:gradFill>
                  <a:ln w="9525" cap="flat" cmpd="sng">
                    <a:solidFill>
                      <a:srgbClr val="000000"/>
                    </a:solidFill>
                    <a:prstDash val="solid"/>
                    <a:round/>
                    <a:headEnd/>
                    <a:tailEnd/>
                  </a:ln>
                  <a:effectLst/>
                </p:spPr>
                <p:txBody>
                  <a:bodyPr wrap="none" anchor="ctr"/>
                  <a:lstStyle/>
                  <a:p>
                    <a:pPr>
                      <a:defRPr/>
                    </a:pPr>
                    <a:endParaRPr lang="es-AR"/>
                  </a:p>
                </p:txBody>
              </p:sp>
              <p:sp>
                <p:nvSpPr>
                  <p:cNvPr id="31" name="Text Box 8"/>
                  <p:cNvSpPr txBox="1">
                    <a:spLocks noChangeArrowheads="1"/>
                  </p:cNvSpPr>
                  <p:nvPr/>
                </p:nvSpPr>
                <p:spPr bwMode="auto">
                  <a:xfrm>
                    <a:off x="856" y="2180"/>
                    <a:ext cx="1080" cy="309"/>
                  </a:xfrm>
                  <a:prstGeom prst="rect">
                    <a:avLst/>
                  </a:prstGeom>
                  <a:noFill/>
                  <a:ln w="9525">
                    <a:noFill/>
                    <a:miter lim="800000"/>
                    <a:headEnd/>
                    <a:tailEnd/>
                  </a:ln>
                  <a:effectLst/>
                </p:spPr>
                <p:txBody>
                  <a:bodyPr wrap="none">
                    <a:spAutoFit/>
                  </a:bodyPr>
                  <a:lstStyle/>
                  <a:p>
                    <a:pPr algn="ctr">
                      <a:defRPr/>
                    </a:pPr>
                    <a:r>
                      <a:rPr lang="es-AR" sz="1200" b="1">
                        <a:effectLst>
                          <a:outerShdw blurRad="38100" dist="38100" dir="2700000" algn="tl">
                            <a:srgbClr val="C0C0C0"/>
                          </a:outerShdw>
                        </a:effectLst>
                      </a:rPr>
                      <a:t>ESPESOR DE PARED</a:t>
                    </a:r>
                    <a:endParaRPr lang="es-ES" sz="1200" b="1">
                      <a:effectLst>
                        <a:outerShdw blurRad="38100" dist="38100" dir="2700000" algn="tl">
                          <a:srgbClr val="C0C0C0"/>
                        </a:outerShdw>
                      </a:effectLst>
                    </a:endParaRPr>
                  </a:p>
                </p:txBody>
              </p:sp>
            </p:grpSp>
            <p:grpSp>
              <p:nvGrpSpPr>
                <p:cNvPr id="10263" name="Group 9"/>
                <p:cNvGrpSpPr>
                  <a:grpSpLocks/>
                </p:cNvGrpSpPr>
                <p:nvPr/>
              </p:nvGrpSpPr>
              <p:grpSpPr bwMode="auto">
                <a:xfrm>
                  <a:off x="576" y="1776"/>
                  <a:ext cx="4608" cy="672"/>
                  <a:chOff x="576" y="1776"/>
                  <a:chExt cx="4608" cy="672"/>
                </a:xfrm>
              </p:grpSpPr>
              <p:sp>
                <p:nvSpPr>
                  <p:cNvPr id="28" name="Freeform 10"/>
                  <p:cNvSpPr>
                    <a:spLocks/>
                  </p:cNvSpPr>
                  <p:nvPr/>
                </p:nvSpPr>
                <p:spPr bwMode="auto">
                  <a:xfrm flipH="1" flipV="1">
                    <a:off x="576" y="1776"/>
                    <a:ext cx="4608" cy="672"/>
                  </a:xfrm>
                  <a:custGeom>
                    <a:avLst/>
                    <a:gdLst/>
                    <a:ahLst/>
                    <a:cxnLst>
                      <a:cxn ang="0">
                        <a:pos x="0" y="672"/>
                      </a:cxn>
                      <a:cxn ang="0">
                        <a:pos x="0" y="0"/>
                      </a:cxn>
                      <a:cxn ang="0">
                        <a:pos x="4608" y="672"/>
                      </a:cxn>
                      <a:cxn ang="0">
                        <a:pos x="0" y="672"/>
                      </a:cxn>
                    </a:cxnLst>
                    <a:rect l="0" t="0" r="r" b="b"/>
                    <a:pathLst>
                      <a:path w="4608" h="672">
                        <a:moveTo>
                          <a:pt x="0" y="672"/>
                        </a:moveTo>
                        <a:lnTo>
                          <a:pt x="0" y="0"/>
                        </a:lnTo>
                        <a:lnTo>
                          <a:pt x="4608" y="672"/>
                        </a:lnTo>
                        <a:lnTo>
                          <a:pt x="0" y="672"/>
                        </a:lnTo>
                        <a:close/>
                      </a:path>
                    </a:pathLst>
                  </a:custGeom>
                  <a:gradFill rotWithShape="0">
                    <a:gsLst>
                      <a:gs pos="0">
                        <a:schemeClr val="hlink">
                          <a:gamma/>
                          <a:shade val="46275"/>
                          <a:invGamma/>
                        </a:schemeClr>
                      </a:gs>
                      <a:gs pos="100000">
                        <a:schemeClr val="hlink"/>
                      </a:gs>
                    </a:gsLst>
                    <a:lin ang="5400000" scaled="1"/>
                  </a:gradFill>
                  <a:ln w="9525" cap="flat" cmpd="sng">
                    <a:solidFill>
                      <a:srgbClr val="000000"/>
                    </a:solidFill>
                    <a:prstDash val="solid"/>
                    <a:round/>
                    <a:headEnd/>
                    <a:tailEnd/>
                  </a:ln>
                  <a:effectLst/>
                </p:spPr>
                <p:txBody>
                  <a:bodyPr wrap="none" anchor="ctr"/>
                  <a:lstStyle/>
                  <a:p>
                    <a:pPr>
                      <a:defRPr/>
                    </a:pPr>
                    <a:endParaRPr lang="es-AR"/>
                  </a:p>
                </p:txBody>
              </p:sp>
              <p:sp>
                <p:nvSpPr>
                  <p:cNvPr id="29" name="Text Box 11"/>
                  <p:cNvSpPr txBox="1">
                    <a:spLocks noChangeArrowheads="1"/>
                  </p:cNvSpPr>
                  <p:nvPr/>
                </p:nvSpPr>
                <p:spPr bwMode="auto">
                  <a:xfrm>
                    <a:off x="4291" y="1988"/>
                    <a:ext cx="648" cy="309"/>
                  </a:xfrm>
                  <a:prstGeom prst="rect">
                    <a:avLst/>
                  </a:prstGeom>
                  <a:noFill/>
                  <a:ln w="9525">
                    <a:noFill/>
                    <a:miter lim="800000"/>
                    <a:headEnd/>
                    <a:tailEnd/>
                  </a:ln>
                  <a:effectLst/>
                </p:spPr>
                <p:txBody>
                  <a:bodyPr wrap="none">
                    <a:spAutoFit/>
                  </a:bodyPr>
                  <a:lstStyle/>
                  <a:p>
                    <a:pPr algn="ctr">
                      <a:defRPr/>
                    </a:pPr>
                    <a:r>
                      <a:rPr lang="es-AR" sz="1200" b="1">
                        <a:effectLst>
                          <a:outerShdw blurRad="38100" dist="38100" dir="2700000" algn="tl">
                            <a:srgbClr val="C0C0C0"/>
                          </a:outerShdw>
                        </a:effectLst>
                      </a:rPr>
                      <a:t>PROCESOS</a:t>
                    </a:r>
                    <a:endParaRPr lang="es-ES" sz="1200" b="1">
                      <a:effectLst>
                        <a:outerShdw blurRad="38100" dist="38100" dir="2700000" algn="tl">
                          <a:srgbClr val="C0C0C0"/>
                        </a:outerShdw>
                      </a:effectLst>
                    </a:endParaRPr>
                  </a:p>
                </p:txBody>
              </p:sp>
            </p:grpSp>
          </p:grpSp>
          <p:sp>
            <p:nvSpPr>
              <p:cNvPr id="13" name="Rectangle 12"/>
              <p:cNvSpPr>
                <a:spLocks noChangeArrowheads="1"/>
              </p:cNvSpPr>
              <p:nvPr/>
            </p:nvSpPr>
            <p:spPr bwMode="auto">
              <a:xfrm>
                <a:off x="2928" y="1536"/>
                <a:ext cx="2304" cy="144"/>
              </a:xfrm>
              <a:prstGeom prst="rect">
                <a:avLst/>
              </a:prstGeom>
              <a:solidFill>
                <a:schemeClr val="hlink"/>
              </a:solidFill>
              <a:ln w="9525">
                <a:solidFill>
                  <a:srgbClr val="000000"/>
                </a:solidFill>
                <a:miter lim="800000"/>
                <a:headEnd/>
                <a:tailEnd/>
              </a:ln>
              <a:effectLst/>
            </p:spPr>
            <p:txBody>
              <a:bodyPr anchor="ctr" anchorCtr="1"/>
              <a:lstStyle/>
              <a:p>
                <a:pPr algn="ctr">
                  <a:defRPr/>
                </a:pPr>
                <a:r>
                  <a:rPr lang="es-AR" sz="1000" b="1">
                    <a:effectLst>
                      <a:outerShdw blurRad="38100" dist="38100" dir="2700000" algn="tl">
                        <a:srgbClr val="000000"/>
                      </a:outerShdw>
                    </a:effectLst>
                  </a:rPr>
                  <a:t>INTERVALOS REDUCIDOS ENTRE LECTURAS</a:t>
                </a:r>
                <a:endParaRPr lang="es-ES" sz="1000" b="1">
                  <a:effectLst>
                    <a:outerShdw blurRad="38100" dist="38100" dir="2700000" algn="tl">
                      <a:srgbClr val="000000"/>
                    </a:outerShdw>
                  </a:effectLst>
                </a:endParaRPr>
              </a:p>
            </p:txBody>
          </p:sp>
          <p:sp>
            <p:nvSpPr>
              <p:cNvPr id="14" name="Rectangle 13"/>
              <p:cNvSpPr>
                <a:spLocks noChangeArrowheads="1"/>
              </p:cNvSpPr>
              <p:nvPr/>
            </p:nvSpPr>
            <p:spPr bwMode="auto">
              <a:xfrm>
                <a:off x="528" y="1728"/>
                <a:ext cx="2304" cy="144"/>
              </a:xfrm>
              <a:prstGeom prst="rect">
                <a:avLst/>
              </a:prstGeom>
              <a:solidFill>
                <a:schemeClr val="bg1"/>
              </a:solidFill>
              <a:ln w="9525">
                <a:solidFill>
                  <a:srgbClr val="000000"/>
                </a:solidFill>
                <a:miter lim="800000"/>
                <a:headEnd/>
                <a:tailEnd/>
              </a:ln>
              <a:effectLst/>
            </p:spPr>
            <p:txBody>
              <a:bodyPr anchor="ctr" anchorCtr="1"/>
              <a:lstStyle/>
              <a:p>
                <a:pPr algn="ctr">
                  <a:defRPr/>
                </a:pPr>
                <a:r>
                  <a:rPr lang="es-AR" sz="1000" b="1">
                    <a:effectLst>
                      <a:outerShdw blurRad="38100" dist="38100" dir="2700000" algn="tl">
                        <a:srgbClr val="000000"/>
                      </a:outerShdw>
                    </a:effectLst>
                  </a:rPr>
                  <a:t>NO DESTRUCTIVO</a:t>
                </a:r>
                <a:endParaRPr lang="es-ES" sz="1000" b="1">
                  <a:effectLst>
                    <a:outerShdw blurRad="38100" dist="38100" dir="2700000" algn="tl">
                      <a:srgbClr val="000000"/>
                    </a:outerShdw>
                  </a:effectLst>
                </a:endParaRPr>
              </a:p>
            </p:txBody>
          </p:sp>
          <p:sp>
            <p:nvSpPr>
              <p:cNvPr id="15" name="Rectangle 14"/>
              <p:cNvSpPr>
                <a:spLocks noChangeArrowheads="1"/>
              </p:cNvSpPr>
              <p:nvPr/>
            </p:nvSpPr>
            <p:spPr bwMode="auto">
              <a:xfrm>
                <a:off x="528" y="1920"/>
                <a:ext cx="2304" cy="144"/>
              </a:xfrm>
              <a:prstGeom prst="rect">
                <a:avLst/>
              </a:prstGeom>
              <a:solidFill>
                <a:schemeClr val="bg1"/>
              </a:solidFill>
              <a:ln w="9525">
                <a:solidFill>
                  <a:srgbClr val="000000"/>
                </a:solidFill>
                <a:miter lim="800000"/>
                <a:headEnd/>
                <a:tailEnd/>
              </a:ln>
              <a:effectLst/>
            </p:spPr>
            <p:txBody>
              <a:bodyPr anchor="ctr" anchorCtr="1"/>
              <a:lstStyle/>
              <a:p>
                <a:pPr algn="ctr">
                  <a:defRPr/>
                </a:pPr>
                <a:r>
                  <a:rPr lang="es-AR" sz="1000" b="1">
                    <a:effectLst>
                      <a:outerShdw blurRad="38100" dist="38100" dir="2700000" algn="tl">
                        <a:srgbClr val="000000"/>
                      </a:outerShdw>
                    </a:effectLst>
                  </a:rPr>
                  <a:t>MEDICION DIRECTA</a:t>
                </a:r>
                <a:endParaRPr lang="es-ES" sz="1000" b="1">
                  <a:effectLst>
                    <a:outerShdw blurRad="38100" dist="38100" dir="2700000" algn="tl">
                      <a:srgbClr val="000000"/>
                    </a:outerShdw>
                  </a:effectLst>
                </a:endParaRPr>
              </a:p>
            </p:txBody>
          </p:sp>
          <p:sp>
            <p:nvSpPr>
              <p:cNvPr id="16" name="Rectangle 15"/>
              <p:cNvSpPr>
                <a:spLocks noChangeArrowheads="1"/>
              </p:cNvSpPr>
              <p:nvPr/>
            </p:nvSpPr>
            <p:spPr bwMode="auto">
              <a:xfrm>
                <a:off x="528" y="1536"/>
                <a:ext cx="2304" cy="144"/>
              </a:xfrm>
              <a:prstGeom prst="rect">
                <a:avLst/>
              </a:prstGeom>
              <a:solidFill>
                <a:schemeClr val="bg1"/>
              </a:solidFill>
              <a:ln w="9525">
                <a:solidFill>
                  <a:srgbClr val="000000"/>
                </a:solidFill>
                <a:miter lim="800000"/>
                <a:headEnd/>
                <a:tailEnd/>
              </a:ln>
              <a:effectLst/>
            </p:spPr>
            <p:txBody>
              <a:bodyPr anchor="ctr" anchorCtr="1"/>
              <a:lstStyle/>
              <a:p>
                <a:pPr algn="ctr">
                  <a:defRPr/>
                </a:pPr>
                <a:r>
                  <a:rPr lang="es-AR" sz="1000" b="1">
                    <a:effectLst>
                      <a:outerShdw blurRad="38100" dist="38100" dir="2700000" algn="tl">
                        <a:srgbClr val="000000"/>
                      </a:outerShdw>
                    </a:effectLst>
                  </a:rPr>
                  <a:t>INTERVALOS PROLONGADOS ENTRE LECTURAS</a:t>
                </a:r>
                <a:endParaRPr lang="es-ES" sz="1000" b="1">
                  <a:effectLst>
                    <a:outerShdw blurRad="38100" dist="38100" dir="2700000" algn="tl">
                      <a:srgbClr val="000000"/>
                    </a:outerShdw>
                  </a:effectLst>
                </a:endParaRPr>
              </a:p>
            </p:txBody>
          </p:sp>
          <p:sp>
            <p:nvSpPr>
              <p:cNvPr id="17" name="Rectangle 16"/>
              <p:cNvSpPr>
                <a:spLocks noChangeArrowheads="1"/>
              </p:cNvSpPr>
              <p:nvPr/>
            </p:nvSpPr>
            <p:spPr bwMode="auto">
              <a:xfrm>
                <a:off x="528" y="2112"/>
                <a:ext cx="2304" cy="144"/>
              </a:xfrm>
              <a:prstGeom prst="rect">
                <a:avLst/>
              </a:prstGeom>
              <a:solidFill>
                <a:schemeClr val="bg1"/>
              </a:solidFill>
              <a:ln w="9525">
                <a:solidFill>
                  <a:srgbClr val="000000"/>
                </a:solidFill>
                <a:miter lim="800000"/>
                <a:headEnd/>
                <a:tailEnd/>
              </a:ln>
              <a:effectLst/>
            </p:spPr>
            <p:txBody>
              <a:bodyPr anchor="ctr" anchorCtr="1"/>
              <a:lstStyle/>
              <a:p>
                <a:pPr algn="ctr">
                  <a:defRPr/>
                </a:pPr>
                <a:r>
                  <a:rPr lang="es-AR" sz="1000" b="1">
                    <a:effectLst>
                      <a:outerShdw blurRad="38100" dist="38100" dir="2700000" algn="tl">
                        <a:srgbClr val="000000"/>
                      </a:outerShdw>
                    </a:effectLst>
                  </a:rPr>
                  <a:t>BAJA SENSIBILIDAD</a:t>
                </a:r>
                <a:endParaRPr lang="es-ES" sz="1000" b="1">
                  <a:effectLst>
                    <a:outerShdw blurRad="38100" dist="38100" dir="2700000" algn="tl">
                      <a:srgbClr val="000000"/>
                    </a:outerShdw>
                  </a:effectLst>
                </a:endParaRPr>
              </a:p>
            </p:txBody>
          </p:sp>
          <p:sp>
            <p:nvSpPr>
              <p:cNvPr id="18" name="Rectangle 17"/>
              <p:cNvSpPr>
                <a:spLocks noChangeArrowheads="1"/>
              </p:cNvSpPr>
              <p:nvPr/>
            </p:nvSpPr>
            <p:spPr bwMode="auto">
              <a:xfrm>
                <a:off x="528" y="2304"/>
                <a:ext cx="2304" cy="144"/>
              </a:xfrm>
              <a:prstGeom prst="rect">
                <a:avLst/>
              </a:prstGeom>
              <a:solidFill>
                <a:schemeClr val="bg1"/>
              </a:solidFill>
              <a:ln w="9525">
                <a:solidFill>
                  <a:srgbClr val="000000"/>
                </a:solidFill>
                <a:miter lim="800000"/>
                <a:headEnd/>
                <a:tailEnd/>
              </a:ln>
              <a:effectLst/>
            </p:spPr>
            <p:txBody>
              <a:bodyPr anchor="ctr" anchorCtr="1"/>
              <a:lstStyle/>
              <a:p>
                <a:pPr algn="ctr">
                  <a:defRPr/>
                </a:pPr>
                <a:r>
                  <a:rPr lang="es-AR" sz="1000" b="1">
                    <a:effectLst>
                      <a:outerShdw blurRad="38100" dist="38100" dir="2700000" algn="tl">
                        <a:srgbClr val="000000"/>
                      </a:outerShdw>
                    </a:effectLst>
                  </a:rPr>
                  <a:t>ALTA CONFIABILIDAD</a:t>
                </a:r>
                <a:endParaRPr lang="es-ES" sz="1000" b="1">
                  <a:effectLst>
                    <a:outerShdw blurRad="38100" dist="38100" dir="2700000" algn="tl">
                      <a:srgbClr val="000000"/>
                    </a:outerShdw>
                  </a:effectLst>
                </a:endParaRPr>
              </a:p>
            </p:txBody>
          </p:sp>
          <p:sp>
            <p:nvSpPr>
              <p:cNvPr id="21" name="Rectangle 18"/>
              <p:cNvSpPr>
                <a:spLocks noChangeArrowheads="1"/>
              </p:cNvSpPr>
              <p:nvPr/>
            </p:nvSpPr>
            <p:spPr bwMode="auto">
              <a:xfrm>
                <a:off x="2928" y="1728"/>
                <a:ext cx="2304" cy="144"/>
              </a:xfrm>
              <a:prstGeom prst="rect">
                <a:avLst/>
              </a:prstGeom>
              <a:solidFill>
                <a:schemeClr val="hlink"/>
              </a:solidFill>
              <a:ln w="9525">
                <a:solidFill>
                  <a:srgbClr val="000000"/>
                </a:solidFill>
                <a:miter lim="800000"/>
                <a:headEnd/>
                <a:tailEnd/>
              </a:ln>
              <a:effectLst/>
            </p:spPr>
            <p:txBody>
              <a:bodyPr anchor="ctr" anchorCtr="1"/>
              <a:lstStyle/>
              <a:p>
                <a:pPr algn="ctr">
                  <a:defRPr/>
                </a:pPr>
                <a:r>
                  <a:rPr lang="es-AR" sz="1000" b="1">
                    <a:effectLst>
                      <a:outerShdw blurRad="38100" dist="38100" dir="2700000" algn="tl">
                        <a:srgbClr val="000000"/>
                      </a:outerShdw>
                    </a:effectLst>
                  </a:rPr>
                  <a:t>DESTRUCTIVO (ELECTRODOS)</a:t>
                </a:r>
                <a:endParaRPr lang="es-ES" sz="1000" b="1">
                  <a:effectLst>
                    <a:outerShdw blurRad="38100" dist="38100" dir="2700000" algn="tl">
                      <a:srgbClr val="000000"/>
                    </a:outerShdw>
                  </a:effectLst>
                </a:endParaRPr>
              </a:p>
            </p:txBody>
          </p:sp>
          <p:sp>
            <p:nvSpPr>
              <p:cNvPr id="22" name="Rectangle 19"/>
              <p:cNvSpPr>
                <a:spLocks noChangeArrowheads="1"/>
              </p:cNvSpPr>
              <p:nvPr/>
            </p:nvSpPr>
            <p:spPr bwMode="auto">
              <a:xfrm>
                <a:off x="2928" y="1920"/>
                <a:ext cx="2304" cy="144"/>
              </a:xfrm>
              <a:prstGeom prst="rect">
                <a:avLst/>
              </a:prstGeom>
              <a:solidFill>
                <a:schemeClr val="hlink"/>
              </a:solidFill>
              <a:ln w="9525">
                <a:solidFill>
                  <a:srgbClr val="000000"/>
                </a:solidFill>
                <a:miter lim="800000"/>
                <a:headEnd/>
                <a:tailEnd/>
              </a:ln>
              <a:effectLst/>
            </p:spPr>
            <p:txBody>
              <a:bodyPr anchor="ctr" anchorCtr="1"/>
              <a:lstStyle/>
              <a:p>
                <a:pPr algn="ctr">
                  <a:defRPr/>
                </a:pPr>
                <a:r>
                  <a:rPr lang="es-AR" sz="1000" b="1">
                    <a:effectLst>
                      <a:outerShdw blurRad="38100" dist="38100" dir="2700000" algn="tl">
                        <a:srgbClr val="000000"/>
                      </a:outerShdw>
                    </a:effectLst>
                  </a:rPr>
                  <a:t>MEDICION INDIRECTA</a:t>
                </a:r>
                <a:endParaRPr lang="es-ES" sz="1000" b="1">
                  <a:effectLst>
                    <a:outerShdw blurRad="38100" dist="38100" dir="2700000" algn="tl">
                      <a:srgbClr val="000000"/>
                    </a:outerShdw>
                  </a:effectLst>
                </a:endParaRPr>
              </a:p>
            </p:txBody>
          </p:sp>
          <p:sp>
            <p:nvSpPr>
              <p:cNvPr id="23" name="Rectangle 20"/>
              <p:cNvSpPr>
                <a:spLocks noChangeArrowheads="1"/>
              </p:cNvSpPr>
              <p:nvPr/>
            </p:nvSpPr>
            <p:spPr bwMode="auto">
              <a:xfrm>
                <a:off x="2928" y="2112"/>
                <a:ext cx="2304" cy="144"/>
              </a:xfrm>
              <a:prstGeom prst="rect">
                <a:avLst/>
              </a:prstGeom>
              <a:solidFill>
                <a:schemeClr val="hlink"/>
              </a:solidFill>
              <a:ln w="9525">
                <a:solidFill>
                  <a:srgbClr val="000000"/>
                </a:solidFill>
                <a:miter lim="800000"/>
                <a:headEnd/>
                <a:tailEnd/>
              </a:ln>
              <a:effectLst/>
            </p:spPr>
            <p:txBody>
              <a:bodyPr anchor="ctr" anchorCtr="1"/>
              <a:lstStyle/>
              <a:p>
                <a:pPr algn="ctr">
                  <a:defRPr/>
                </a:pPr>
                <a:r>
                  <a:rPr lang="es-AR" sz="1000" b="1">
                    <a:effectLst>
                      <a:outerShdw blurRad="38100" dist="38100" dir="2700000" algn="tl">
                        <a:srgbClr val="000000"/>
                      </a:outerShdw>
                    </a:effectLst>
                  </a:rPr>
                  <a:t>ELEVADA SENSIBILIDAD</a:t>
                </a:r>
                <a:endParaRPr lang="es-ES" sz="1000" b="1">
                  <a:effectLst>
                    <a:outerShdw blurRad="38100" dist="38100" dir="2700000" algn="tl">
                      <a:srgbClr val="000000"/>
                    </a:outerShdw>
                  </a:effectLst>
                </a:endParaRPr>
              </a:p>
            </p:txBody>
          </p:sp>
          <p:sp>
            <p:nvSpPr>
              <p:cNvPr id="24" name="Rectangle 21"/>
              <p:cNvSpPr>
                <a:spLocks noChangeArrowheads="1"/>
              </p:cNvSpPr>
              <p:nvPr/>
            </p:nvSpPr>
            <p:spPr bwMode="auto">
              <a:xfrm>
                <a:off x="2928" y="2304"/>
                <a:ext cx="2304" cy="144"/>
              </a:xfrm>
              <a:prstGeom prst="rect">
                <a:avLst/>
              </a:prstGeom>
              <a:solidFill>
                <a:schemeClr val="hlink"/>
              </a:solidFill>
              <a:ln w="9525">
                <a:solidFill>
                  <a:srgbClr val="000000"/>
                </a:solidFill>
                <a:miter lim="800000"/>
                <a:headEnd/>
                <a:tailEnd/>
              </a:ln>
              <a:effectLst/>
            </p:spPr>
            <p:txBody>
              <a:bodyPr anchor="ctr" anchorCtr="1"/>
              <a:lstStyle/>
              <a:p>
                <a:pPr algn="ctr">
                  <a:defRPr/>
                </a:pPr>
                <a:r>
                  <a:rPr lang="es-AR" sz="1000" b="1">
                    <a:effectLst>
                      <a:outerShdw blurRad="38100" dist="38100" dir="2700000" algn="tl">
                        <a:srgbClr val="000000"/>
                      </a:outerShdw>
                    </a:effectLst>
                  </a:rPr>
                  <a:t>BAJA CONFIABILIDAD</a:t>
                </a:r>
                <a:endParaRPr lang="es-ES" sz="1000" b="1">
                  <a:effectLst>
                    <a:outerShdw blurRad="38100" dist="38100" dir="2700000" algn="tl">
                      <a:srgbClr val="000000"/>
                    </a:outerShdw>
                  </a:effectLst>
                </a:endParaRPr>
              </a:p>
            </p:txBody>
          </p:sp>
          <p:pic>
            <p:nvPicPr>
              <p:cNvPr id="10261" name="Picture 22"/>
              <p:cNvPicPr>
                <a:picLocks noChangeAspect="1" noChangeArrowheads="1"/>
              </p:cNvPicPr>
              <p:nvPr/>
            </p:nvPicPr>
            <p:blipFill>
              <a:blip r:embed="rId3" cstate="print"/>
              <a:srcRect/>
              <a:stretch>
                <a:fillRect/>
              </a:stretch>
            </p:blipFill>
            <p:spPr bwMode="auto">
              <a:xfrm>
                <a:off x="528" y="2501"/>
                <a:ext cx="4704" cy="1586"/>
              </a:xfrm>
              <a:prstGeom prst="rect">
                <a:avLst/>
              </a:prstGeom>
              <a:solidFill>
                <a:srgbClr val="B2B2B2"/>
              </a:solidFill>
              <a:ln w="9525">
                <a:noFill/>
                <a:miter lim="800000"/>
                <a:headEnd/>
                <a:tailEnd/>
              </a:ln>
              <a:effectLst>
                <a:outerShdw dist="35921" dir="2700000" algn="ctr" rotWithShape="0">
                  <a:srgbClr val="868686"/>
                </a:outerShdw>
              </a:effectLst>
            </p:spPr>
          </p:pic>
        </p:gr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3 Imagen" descr="logo.jpg"/>
          <p:cNvPicPr>
            <a:picLocks noChangeAspect="1"/>
          </p:cNvPicPr>
          <p:nvPr/>
        </p:nvPicPr>
        <p:blipFill>
          <a:blip r:embed="rId3"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665078" y="116632"/>
            <a:ext cx="3813865"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¿Técnicas Electroquímicas?</a:t>
            </a:r>
          </a:p>
        </p:txBody>
      </p:sp>
      <p:grpSp>
        <p:nvGrpSpPr>
          <p:cNvPr id="11269" name="Group 34"/>
          <p:cNvGrpSpPr>
            <a:grpSpLocks/>
          </p:cNvGrpSpPr>
          <p:nvPr/>
        </p:nvGrpSpPr>
        <p:grpSpPr bwMode="auto">
          <a:xfrm>
            <a:off x="685800" y="1447800"/>
            <a:ext cx="7772400" cy="5257800"/>
            <a:chOff x="432" y="912"/>
            <a:chExt cx="4896" cy="3312"/>
          </a:xfrm>
        </p:grpSpPr>
        <p:sp>
          <p:nvSpPr>
            <p:cNvPr id="11270" name="Rectangle 3"/>
            <p:cNvSpPr>
              <a:spLocks noChangeArrowheads="1"/>
            </p:cNvSpPr>
            <p:nvPr/>
          </p:nvSpPr>
          <p:spPr bwMode="auto">
            <a:xfrm>
              <a:off x="432" y="912"/>
              <a:ext cx="4896" cy="3312"/>
            </a:xfrm>
            <a:prstGeom prst="rect">
              <a:avLst/>
            </a:prstGeom>
            <a:solidFill>
              <a:schemeClr val="tx1"/>
            </a:solidFill>
            <a:ln w="12700">
              <a:solidFill>
                <a:srgbClr val="000000"/>
              </a:solidFill>
              <a:miter lim="800000"/>
              <a:headEnd/>
              <a:tailEnd/>
            </a:ln>
            <a:effectLst>
              <a:outerShdw dist="107763" dir="2700000" algn="ctr" rotWithShape="0">
                <a:schemeClr val="bg1"/>
              </a:outerShdw>
            </a:effectLst>
          </p:spPr>
          <p:txBody>
            <a:bodyPr wrap="none" anchor="ctr"/>
            <a:lstStyle/>
            <a:p>
              <a:endParaRPr lang="es-ES"/>
            </a:p>
          </p:txBody>
        </p:sp>
        <p:sp>
          <p:nvSpPr>
            <p:cNvPr id="11271" name="Line 4"/>
            <p:cNvSpPr>
              <a:spLocks noChangeShapeType="1"/>
            </p:cNvSpPr>
            <p:nvPr/>
          </p:nvSpPr>
          <p:spPr bwMode="auto">
            <a:xfrm>
              <a:off x="3076" y="3120"/>
              <a:ext cx="88" cy="0"/>
            </a:xfrm>
            <a:prstGeom prst="line">
              <a:avLst/>
            </a:prstGeom>
            <a:noFill/>
            <a:ln w="12700">
              <a:solidFill>
                <a:schemeClr val="bg2"/>
              </a:solidFill>
              <a:round/>
              <a:headEnd/>
              <a:tailEnd/>
            </a:ln>
          </p:spPr>
          <p:txBody>
            <a:bodyPr wrap="none" anchor="ctr"/>
            <a:lstStyle/>
            <a:p>
              <a:endParaRPr lang="es-ES"/>
            </a:p>
          </p:txBody>
        </p:sp>
        <p:grpSp>
          <p:nvGrpSpPr>
            <p:cNvPr id="11272" name="Group 7"/>
            <p:cNvGrpSpPr>
              <a:grpSpLocks/>
            </p:cNvGrpSpPr>
            <p:nvPr/>
          </p:nvGrpSpPr>
          <p:grpSpPr bwMode="auto">
            <a:xfrm>
              <a:off x="2452" y="3068"/>
              <a:ext cx="88" cy="104"/>
              <a:chOff x="2452" y="3068"/>
              <a:chExt cx="88" cy="104"/>
            </a:xfrm>
          </p:grpSpPr>
          <p:sp>
            <p:nvSpPr>
              <p:cNvPr id="11297" name="Line 5"/>
              <p:cNvSpPr>
                <a:spLocks noChangeShapeType="1"/>
              </p:cNvSpPr>
              <p:nvPr/>
            </p:nvSpPr>
            <p:spPr bwMode="auto">
              <a:xfrm>
                <a:off x="2452" y="3120"/>
                <a:ext cx="88" cy="0"/>
              </a:xfrm>
              <a:prstGeom prst="line">
                <a:avLst/>
              </a:prstGeom>
              <a:noFill/>
              <a:ln w="12700">
                <a:solidFill>
                  <a:schemeClr val="bg2"/>
                </a:solidFill>
                <a:round/>
                <a:headEnd/>
                <a:tailEnd/>
              </a:ln>
            </p:spPr>
            <p:txBody>
              <a:bodyPr wrap="none" anchor="ctr"/>
              <a:lstStyle/>
              <a:p>
                <a:endParaRPr lang="es-ES"/>
              </a:p>
            </p:txBody>
          </p:sp>
          <p:sp>
            <p:nvSpPr>
              <p:cNvPr id="11298" name="Line 6"/>
              <p:cNvSpPr>
                <a:spLocks noChangeShapeType="1"/>
              </p:cNvSpPr>
              <p:nvPr/>
            </p:nvSpPr>
            <p:spPr bwMode="auto">
              <a:xfrm flipV="1">
                <a:off x="2496" y="3068"/>
                <a:ext cx="0" cy="104"/>
              </a:xfrm>
              <a:prstGeom prst="line">
                <a:avLst/>
              </a:prstGeom>
              <a:noFill/>
              <a:ln w="12700">
                <a:solidFill>
                  <a:schemeClr val="bg2"/>
                </a:solidFill>
                <a:round/>
                <a:headEnd/>
                <a:tailEnd/>
              </a:ln>
            </p:spPr>
            <p:txBody>
              <a:bodyPr wrap="none" anchor="ctr"/>
              <a:lstStyle/>
              <a:p>
                <a:endParaRPr lang="es-ES"/>
              </a:p>
            </p:txBody>
          </p:sp>
        </p:grpSp>
        <p:sp>
          <p:nvSpPr>
            <p:cNvPr id="11273" name="Line 8"/>
            <p:cNvSpPr>
              <a:spLocks noChangeShapeType="1"/>
            </p:cNvSpPr>
            <p:nvPr/>
          </p:nvSpPr>
          <p:spPr bwMode="auto">
            <a:xfrm>
              <a:off x="3508" y="2880"/>
              <a:ext cx="520" cy="0"/>
            </a:xfrm>
            <a:prstGeom prst="line">
              <a:avLst/>
            </a:prstGeom>
            <a:noFill/>
            <a:ln w="12700">
              <a:solidFill>
                <a:srgbClr val="000000"/>
              </a:solidFill>
              <a:round/>
              <a:headEnd/>
              <a:tailEnd type="triangle" w="med" len="med"/>
            </a:ln>
          </p:spPr>
          <p:txBody>
            <a:bodyPr wrap="none" anchor="ctr"/>
            <a:lstStyle/>
            <a:p>
              <a:endParaRPr lang="es-ES"/>
            </a:p>
          </p:txBody>
        </p:sp>
        <p:sp>
          <p:nvSpPr>
            <p:cNvPr id="11274" name="Rectangle 9"/>
            <p:cNvSpPr>
              <a:spLocks noChangeArrowheads="1"/>
            </p:cNvSpPr>
            <p:nvPr/>
          </p:nvSpPr>
          <p:spPr bwMode="auto">
            <a:xfrm>
              <a:off x="1972" y="1300"/>
              <a:ext cx="1192" cy="952"/>
            </a:xfrm>
            <a:prstGeom prst="rect">
              <a:avLst/>
            </a:prstGeom>
            <a:noFill/>
            <a:ln w="12700">
              <a:solidFill>
                <a:schemeClr val="bg1"/>
              </a:solidFill>
              <a:miter lim="800000"/>
              <a:headEnd/>
              <a:tailEnd/>
            </a:ln>
          </p:spPr>
          <p:txBody>
            <a:bodyPr wrap="none" anchor="ctr"/>
            <a:lstStyle/>
            <a:p>
              <a:endParaRPr lang="es-AR" altLang="es-AR"/>
            </a:p>
          </p:txBody>
        </p:sp>
        <p:sp>
          <p:nvSpPr>
            <p:cNvPr id="36" name="Rectangle 10"/>
            <p:cNvSpPr>
              <a:spLocks noChangeArrowheads="1"/>
            </p:cNvSpPr>
            <p:nvPr/>
          </p:nvSpPr>
          <p:spPr bwMode="auto">
            <a:xfrm>
              <a:off x="2424" y="956"/>
              <a:ext cx="291" cy="210"/>
            </a:xfrm>
            <a:prstGeom prst="rect">
              <a:avLst/>
            </a:prstGeom>
            <a:noFill/>
            <a:ln w="12700">
              <a:noFill/>
              <a:miter lim="800000"/>
              <a:headEnd/>
              <a:tailEnd/>
            </a:ln>
            <a:effectLst/>
          </p:spPr>
          <p:txBody>
            <a:bodyPr wrap="none" lIns="90488" tIns="44450" rIns="90488" bIns="44450">
              <a:spAutoFit/>
            </a:bodyPr>
            <a:lstStyle/>
            <a:p>
              <a:pPr algn="ctr">
                <a:defRPr/>
              </a:pPr>
              <a:r>
                <a:rPr lang="es-AR" sz="1600" b="1">
                  <a:solidFill>
                    <a:srgbClr val="000000"/>
                  </a:solidFill>
                  <a:effectLst>
                    <a:outerShdw blurRad="38100" dist="38100" dir="2700000" algn="tl">
                      <a:srgbClr val="C0C0C0"/>
                    </a:outerShdw>
                  </a:effectLst>
                </a:rPr>
                <a:t>RP</a:t>
              </a:r>
            </a:p>
          </p:txBody>
        </p:sp>
        <p:sp>
          <p:nvSpPr>
            <p:cNvPr id="11276" name="Rectangle 11"/>
            <p:cNvSpPr>
              <a:spLocks noChangeArrowheads="1"/>
            </p:cNvSpPr>
            <p:nvPr/>
          </p:nvSpPr>
          <p:spPr bwMode="auto">
            <a:xfrm>
              <a:off x="2304" y="1200"/>
              <a:ext cx="528" cy="192"/>
            </a:xfrm>
            <a:prstGeom prst="rect">
              <a:avLst/>
            </a:prstGeom>
            <a:gradFill rotWithShape="0">
              <a:gsLst>
                <a:gs pos="0">
                  <a:srgbClr val="909090"/>
                </a:gs>
                <a:gs pos="50000">
                  <a:srgbClr val="CECECE"/>
                </a:gs>
                <a:gs pos="100000">
                  <a:srgbClr val="909090"/>
                </a:gs>
              </a:gsLst>
              <a:lin ang="5400000" scaled="1"/>
            </a:gradFill>
            <a:ln w="12700">
              <a:noFill/>
              <a:miter lim="800000"/>
              <a:headEnd/>
              <a:tailEnd/>
            </a:ln>
          </p:spPr>
          <p:txBody>
            <a:bodyPr wrap="none" anchor="ctr"/>
            <a:lstStyle/>
            <a:p>
              <a:endParaRPr lang="es-AR" altLang="es-AR"/>
            </a:p>
          </p:txBody>
        </p:sp>
        <p:sp>
          <p:nvSpPr>
            <p:cNvPr id="11277" name="Line 12"/>
            <p:cNvSpPr>
              <a:spLocks noChangeShapeType="1"/>
            </p:cNvSpPr>
            <p:nvPr/>
          </p:nvSpPr>
          <p:spPr bwMode="auto">
            <a:xfrm>
              <a:off x="2308" y="1488"/>
              <a:ext cx="520" cy="0"/>
            </a:xfrm>
            <a:prstGeom prst="line">
              <a:avLst/>
            </a:prstGeom>
            <a:noFill/>
            <a:ln w="12700">
              <a:solidFill>
                <a:srgbClr val="000000"/>
              </a:solidFill>
              <a:round/>
              <a:headEnd type="triangle" w="med" len="med"/>
              <a:tailEnd/>
            </a:ln>
          </p:spPr>
          <p:txBody>
            <a:bodyPr wrap="none" anchor="ctr"/>
            <a:lstStyle/>
            <a:p>
              <a:endParaRPr lang="es-ES"/>
            </a:p>
          </p:txBody>
        </p:sp>
        <p:sp>
          <p:nvSpPr>
            <p:cNvPr id="11278" name="Freeform 13"/>
            <p:cNvSpPr>
              <a:spLocks/>
            </p:cNvSpPr>
            <p:nvPr/>
          </p:nvSpPr>
          <p:spPr bwMode="auto">
            <a:xfrm>
              <a:off x="1200" y="1776"/>
              <a:ext cx="3361" cy="1201"/>
            </a:xfrm>
            <a:custGeom>
              <a:avLst/>
              <a:gdLst>
                <a:gd name="T0" fmla="*/ 768 w 3361"/>
                <a:gd name="T1" fmla="*/ 0 h 1201"/>
                <a:gd name="T2" fmla="*/ 0 w 3361"/>
                <a:gd name="T3" fmla="*/ 0 h 1201"/>
                <a:gd name="T4" fmla="*/ 0 w 3361"/>
                <a:gd name="T5" fmla="*/ 1200 h 1201"/>
                <a:gd name="T6" fmla="*/ 3360 w 3361"/>
                <a:gd name="T7" fmla="*/ 1200 h 1201"/>
                <a:gd name="T8" fmla="*/ 3360 w 3361"/>
                <a:gd name="T9" fmla="*/ 0 h 1201"/>
                <a:gd name="T10" fmla="*/ 1968 w 3361"/>
                <a:gd name="T11" fmla="*/ 0 h 1201"/>
                <a:gd name="T12" fmla="*/ 0 60000 65536"/>
                <a:gd name="T13" fmla="*/ 0 60000 65536"/>
                <a:gd name="T14" fmla="*/ 0 60000 65536"/>
                <a:gd name="T15" fmla="*/ 0 60000 65536"/>
                <a:gd name="T16" fmla="*/ 0 60000 65536"/>
                <a:gd name="T17" fmla="*/ 0 60000 65536"/>
                <a:gd name="T18" fmla="*/ 0 w 3361"/>
                <a:gd name="T19" fmla="*/ 0 h 1201"/>
                <a:gd name="T20" fmla="*/ 3361 w 3361"/>
                <a:gd name="T21" fmla="*/ 1201 h 1201"/>
              </a:gdLst>
              <a:ahLst/>
              <a:cxnLst>
                <a:cxn ang="T12">
                  <a:pos x="T0" y="T1"/>
                </a:cxn>
                <a:cxn ang="T13">
                  <a:pos x="T2" y="T3"/>
                </a:cxn>
                <a:cxn ang="T14">
                  <a:pos x="T4" y="T5"/>
                </a:cxn>
                <a:cxn ang="T15">
                  <a:pos x="T6" y="T7"/>
                </a:cxn>
                <a:cxn ang="T16">
                  <a:pos x="T8" y="T9"/>
                </a:cxn>
                <a:cxn ang="T17">
                  <a:pos x="T10" y="T11"/>
                </a:cxn>
              </a:cxnLst>
              <a:rect l="T18" t="T19" r="T20" b="T21"/>
              <a:pathLst>
                <a:path w="3361" h="1201">
                  <a:moveTo>
                    <a:pt x="768" y="0"/>
                  </a:moveTo>
                  <a:lnTo>
                    <a:pt x="0" y="0"/>
                  </a:lnTo>
                  <a:lnTo>
                    <a:pt x="0" y="1200"/>
                  </a:lnTo>
                  <a:lnTo>
                    <a:pt x="3360" y="1200"/>
                  </a:lnTo>
                  <a:lnTo>
                    <a:pt x="3360" y="0"/>
                  </a:lnTo>
                  <a:lnTo>
                    <a:pt x="1968" y="0"/>
                  </a:lnTo>
                </a:path>
              </a:pathLst>
            </a:custGeom>
            <a:noFill/>
            <a:ln w="12700" cap="rnd" cmpd="sng">
              <a:solidFill>
                <a:schemeClr val="bg1"/>
              </a:solidFill>
              <a:prstDash val="solid"/>
              <a:round/>
              <a:headEnd type="none" w="med" len="med"/>
              <a:tailEnd type="none" w="med" len="med"/>
            </a:ln>
          </p:spPr>
          <p:txBody>
            <a:bodyPr/>
            <a:lstStyle/>
            <a:p>
              <a:endParaRPr lang="es-ES"/>
            </a:p>
          </p:txBody>
        </p:sp>
        <p:sp>
          <p:nvSpPr>
            <p:cNvPr id="40" name="Rectangle 14"/>
            <p:cNvSpPr>
              <a:spLocks noChangeArrowheads="1"/>
            </p:cNvSpPr>
            <p:nvPr/>
          </p:nvSpPr>
          <p:spPr bwMode="auto">
            <a:xfrm>
              <a:off x="2465" y="2396"/>
              <a:ext cx="209" cy="210"/>
            </a:xfrm>
            <a:prstGeom prst="rect">
              <a:avLst/>
            </a:prstGeom>
            <a:noFill/>
            <a:ln w="12700">
              <a:noFill/>
              <a:miter lim="800000"/>
              <a:headEnd/>
              <a:tailEnd/>
            </a:ln>
            <a:effectLst/>
          </p:spPr>
          <p:txBody>
            <a:bodyPr wrap="none" lIns="90488" tIns="44450" rIns="90488" bIns="44450">
              <a:spAutoFit/>
            </a:bodyPr>
            <a:lstStyle/>
            <a:p>
              <a:pPr algn="ctr">
                <a:defRPr/>
              </a:pPr>
              <a:r>
                <a:rPr lang="es-AR" sz="1600" b="1">
                  <a:solidFill>
                    <a:srgbClr val="000000"/>
                  </a:solidFill>
                  <a:effectLst>
                    <a:outerShdw blurRad="38100" dist="38100" dir="2700000" algn="tl">
                      <a:srgbClr val="C0C0C0"/>
                    </a:outerShdw>
                  </a:effectLst>
                </a:rPr>
                <a:t>C</a:t>
              </a:r>
            </a:p>
          </p:txBody>
        </p:sp>
        <p:sp>
          <p:nvSpPr>
            <p:cNvPr id="11280" name="Rectangle 15"/>
            <p:cNvSpPr>
              <a:spLocks noChangeArrowheads="1"/>
            </p:cNvSpPr>
            <p:nvPr/>
          </p:nvSpPr>
          <p:spPr bwMode="auto">
            <a:xfrm>
              <a:off x="816" y="1440"/>
              <a:ext cx="768" cy="672"/>
            </a:xfrm>
            <a:prstGeom prst="rect">
              <a:avLst/>
            </a:prstGeom>
            <a:gradFill rotWithShape="0">
              <a:gsLst>
                <a:gs pos="0">
                  <a:srgbClr val="777777"/>
                </a:gs>
                <a:gs pos="50000">
                  <a:srgbClr val="C9C9C9"/>
                </a:gs>
                <a:gs pos="100000">
                  <a:srgbClr val="777777"/>
                </a:gs>
              </a:gsLst>
              <a:lin ang="0" scaled="1"/>
            </a:gradFill>
            <a:ln w="12700">
              <a:noFill/>
              <a:miter lim="800000"/>
              <a:headEnd/>
              <a:tailEnd/>
            </a:ln>
          </p:spPr>
          <p:txBody>
            <a:bodyPr wrap="none" anchor="ctr"/>
            <a:lstStyle/>
            <a:p>
              <a:endParaRPr lang="es-AR" altLang="es-AR"/>
            </a:p>
          </p:txBody>
        </p:sp>
        <p:sp>
          <p:nvSpPr>
            <p:cNvPr id="42" name="Rectangle 16"/>
            <p:cNvSpPr>
              <a:spLocks noChangeArrowheads="1"/>
            </p:cNvSpPr>
            <p:nvPr/>
          </p:nvSpPr>
          <p:spPr bwMode="auto">
            <a:xfrm>
              <a:off x="943" y="1676"/>
              <a:ext cx="517" cy="210"/>
            </a:xfrm>
            <a:prstGeom prst="rect">
              <a:avLst/>
            </a:prstGeom>
            <a:noFill/>
            <a:ln w="12700">
              <a:noFill/>
              <a:miter lim="800000"/>
              <a:headEnd/>
              <a:tailEnd/>
            </a:ln>
            <a:effectLst/>
          </p:spPr>
          <p:txBody>
            <a:bodyPr wrap="none" lIns="90488" tIns="44450" rIns="90488" bIns="44450">
              <a:spAutoFit/>
            </a:bodyPr>
            <a:lstStyle/>
            <a:p>
              <a:pPr algn="ctr">
                <a:defRPr/>
              </a:pPr>
              <a:r>
                <a:rPr lang="es-AR" sz="1600" b="1">
                  <a:solidFill>
                    <a:srgbClr val="000000"/>
                  </a:solidFill>
                  <a:effectLst>
                    <a:outerShdw blurRad="38100" dist="38100" dir="2700000" algn="tl">
                      <a:srgbClr val="C0C0C0"/>
                    </a:outerShdw>
                  </a:effectLst>
                </a:rPr>
                <a:t>Anodo</a:t>
              </a:r>
            </a:p>
          </p:txBody>
        </p:sp>
        <p:sp>
          <p:nvSpPr>
            <p:cNvPr id="11282" name="Oval 17" descr="Dark upward diagonal"/>
            <p:cNvSpPr>
              <a:spLocks noChangeArrowheads="1"/>
            </p:cNvSpPr>
            <p:nvPr/>
          </p:nvSpPr>
          <p:spPr bwMode="auto">
            <a:xfrm>
              <a:off x="4416" y="1632"/>
              <a:ext cx="288" cy="288"/>
            </a:xfrm>
            <a:prstGeom prst="ellipse">
              <a:avLst/>
            </a:prstGeom>
            <a:pattFill prst="dkUpDiag">
              <a:fgClr>
                <a:schemeClr val="accent1"/>
              </a:fgClr>
              <a:bgClr>
                <a:schemeClr val="bg1"/>
              </a:bgClr>
            </a:pattFill>
            <a:ln w="12700">
              <a:noFill/>
              <a:round/>
              <a:headEnd/>
              <a:tailEnd/>
            </a:ln>
          </p:spPr>
          <p:txBody>
            <a:bodyPr wrap="none" anchor="ctr"/>
            <a:lstStyle/>
            <a:p>
              <a:endParaRPr lang="es-AR" altLang="es-AR"/>
            </a:p>
          </p:txBody>
        </p:sp>
        <p:sp>
          <p:nvSpPr>
            <p:cNvPr id="44" name="Rectangle 18"/>
            <p:cNvSpPr>
              <a:spLocks noChangeArrowheads="1"/>
            </p:cNvSpPr>
            <p:nvPr/>
          </p:nvSpPr>
          <p:spPr bwMode="auto">
            <a:xfrm>
              <a:off x="4383" y="1691"/>
              <a:ext cx="355" cy="198"/>
            </a:xfrm>
            <a:prstGeom prst="rect">
              <a:avLst/>
            </a:prstGeom>
            <a:noFill/>
            <a:ln w="12700">
              <a:noFill/>
              <a:miter lim="800000"/>
              <a:headEnd/>
              <a:tailEnd/>
            </a:ln>
            <a:effectLst/>
          </p:spPr>
          <p:txBody>
            <a:bodyPr wrap="none" lIns="90488" tIns="44450" rIns="90488" bIns="44450">
              <a:spAutoFit/>
            </a:bodyPr>
            <a:lstStyle/>
            <a:p>
              <a:pPr algn="ctr">
                <a:defRPr/>
              </a:pPr>
              <a:r>
                <a:rPr lang="es-AR" sz="1400" b="1">
                  <a:solidFill>
                    <a:srgbClr val="FFFFFF"/>
                  </a:solidFill>
                  <a:effectLst>
                    <a:outerShdw blurRad="38100" dist="38100" dir="2700000" algn="tl">
                      <a:srgbClr val="C0C0C0"/>
                    </a:outerShdw>
                  </a:effectLst>
                </a:rPr>
                <a:t>CSE</a:t>
              </a:r>
            </a:p>
          </p:txBody>
        </p:sp>
        <p:sp>
          <p:nvSpPr>
            <p:cNvPr id="11284" name="Line 19"/>
            <p:cNvSpPr>
              <a:spLocks noChangeShapeType="1"/>
            </p:cNvSpPr>
            <p:nvPr/>
          </p:nvSpPr>
          <p:spPr bwMode="auto">
            <a:xfrm>
              <a:off x="2640" y="2808"/>
              <a:ext cx="0" cy="336"/>
            </a:xfrm>
            <a:prstGeom prst="line">
              <a:avLst/>
            </a:prstGeom>
            <a:noFill/>
            <a:ln w="76200">
              <a:solidFill>
                <a:schemeClr val="bg1"/>
              </a:solidFill>
              <a:round/>
              <a:headEnd/>
              <a:tailEnd/>
            </a:ln>
          </p:spPr>
          <p:txBody>
            <a:bodyPr wrap="none" anchor="ctr"/>
            <a:lstStyle/>
            <a:p>
              <a:endParaRPr lang="es-ES"/>
            </a:p>
          </p:txBody>
        </p:sp>
        <p:sp>
          <p:nvSpPr>
            <p:cNvPr id="11285" name="Rectangle 20"/>
            <p:cNvSpPr>
              <a:spLocks noChangeArrowheads="1"/>
            </p:cNvSpPr>
            <p:nvPr/>
          </p:nvSpPr>
          <p:spPr bwMode="auto">
            <a:xfrm>
              <a:off x="2740" y="2884"/>
              <a:ext cx="280" cy="184"/>
            </a:xfrm>
            <a:prstGeom prst="rect">
              <a:avLst/>
            </a:prstGeom>
            <a:gradFill rotWithShape="0">
              <a:gsLst>
                <a:gs pos="0">
                  <a:srgbClr val="CECECE"/>
                </a:gs>
                <a:gs pos="100000">
                  <a:srgbClr val="909090"/>
                </a:gs>
              </a:gsLst>
              <a:lin ang="0" scaled="1"/>
            </a:gradFill>
            <a:ln w="12700">
              <a:solidFill>
                <a:schemeClr val="bg1"/>
              </a:solidFill>
              <a:miter lim="800000"/>
              <a:headEnd/>
              <a:tailEnd/>
            </a:ln>
          </p:spPr>
          <p:txBody>
            <a:bodyPr wrap="none" anchor="ctr"/>
            <a:lstStyle/>
            <a:p>
              <a:endParaRPr lang="es-AR" altLang="es-AR"/>
            </a:p>
          </p:txBody>
        </p:sp>
        <p:sp>
          <p:nvSpPr>
            <p:cNvPr id="47" name="Rectangle 21"/>
            <p:cNvSpPr>
              <a:spLocks noChangeArrowheads="1"/>
            </p:cNvSpPr>
            <p:nvPr/>
          </p:nvSpPr>
          <p:spPr bwMode="auto">
            <a:xfrm>
              <a:off x="3624" y="1436"/>
              <a:ext cx="291" cy="210"/>
            </a:xfrm>
            <a:prstGeom prst="rect">
              <a:avLst/>
            </a:prstGeom>
            <a:noFill/>
            <a:ln w="12700">
              <a:noFill/>
              <a:miter lim="800000"/>
              <a:headEnd/>
              <a:tailEnd/>
            </a:ln>
            <a:effectLst/>
          </p:spPr>
          <p:txBody>
            <a:bodyPr wrap="none" lIns="90488" tIns="44450" rIns="90488" bIns="44450">
              <a:spAutoFit/>
            </a:bodyPr>
            <a:lstStyle/>
            <a:p>
              <a:pPr algn="ctr">
                <a:defRPr/>
              </a:pPr>
              <a:r>
                <a:rPr lang="es-AR" sz="1600" b="1">
                  <a:solidFill>
                    <a:srgbClr val="000000"/>
                  </a:solidFill>
                  <a:effectLst>
                    <a:outerShdw blurRad="38100" dist="38100" dir="2700000" algn="tl">
                      <a:srgbClr val="C0C0C0"/>
                    </a:outerShdw>
                  </a:effectLst>
                </a:rPr>
                <a:t>RS</a:t>
              </a:r>
            </a:p>
          </p:txBody>
        </p:sp>
        <p:sp>
          <p:nvSpPr>
            <p:cNvPr id="11287" name="Rectangle 22"/>
            <p:cNvSpPr>
              <a:spLocks noChangeArrowheads="1"/>
            </p:cNvSpPr>
            <p:nvPr/>
          </p:nvSpPr>
          <p:spPr bwMode="auto">
            <a:xfrm>
              <a:off x="3552" y="1680"/>
              <a:ext cx="480" cy="192"/>
            </a:xfrm>
            <a:prstGeom prst="rect">
              <a:avLst/>
            </a:prstGeom>
            <a:gradFill rotWithShape="0">
              <a:gsLst>
                <a:gs pos="0">
                  <a:srgbClr val="909090"/>
                </a:gs>
                <a:gs pos="50000">
                  <a:srgbClr val="CECECE"/>
                </a:gs>
                <a:gs pos="100000">
                  <a:srgbClr val="909090"/>
                </a:gs>
              </a:gsLst>
              <a:lin ang="5400000" scaled="1"/>
            </a:gradFill>
            <a:ln w="12700">
              <a:noFill/>
              <a:miter lim="800000"/>
              <a:headEnd/>
              <a:tailEnd/>
            </a:ln>
          </p:spPr>
          <p:txBody>
            <a:bodyPr wrap="none" anchor="ctr"/>
            <a:lstStyle/>
            <a:p>
              <a:endParaRPr lang="es-AR" altLang="es-AR"/>
            </a:p>
          </p:txBody>
        </p:sp>
        <p:sp>
          <p:nvSpPr>
            <p:cNvPr id="11288" name="Line 23"/>
            <p:cNvSpPr>
              <a:spLocks noChangeShapeType="1"/>
            </p:cNvSpPr>
            <p:nvPr/>
          </p:nvSpPr>
          <p:spPr bwMode="auto">
            <a:xfrm>
              <a:off x="3556" y="1968"/>
              <a:ext cx="472" cy="0"/>
            </a:xfrm>
            <a:prstGeom prst="line">
              <a:avLst/>
            </a:prstGeom>
            <a:noFill/>
            <a:ln w="12700">
              <a:solidFill>
                <a:srgbClr val="000000"/>
              </a:solidFill>
              <a:round/>
              <a:headEnd type="triangle" w="med" len="med"/>
              <a:tailEnd/>
            </a:ln>
          </p:spPr>
          <p:txBody>
            <a:bodyPr wrap="none" anchor="ctr"/>
            <a:lstStyle/>
            <a:p>
              <a:endParaRPr lang="es-ES"/>
            </a:p>
          </p:txBody>
        </p:sp>
        <p:sp>
          <p:nvSpPr>
            <p:cNvPr id="50" name="Rectangle 24"/>
            <p:cNvSpPr>
              <a:spLocks noChangeArrowheads="1"/>
            </p:cNvSpPr>
            <p:nvPr/>
          </p:nvSpPr>
          <p:spPr bwMode="auto">
            <a:xfrm>
              <a:off x="3735" y="1984"/>
              <a:ext cx="164" cy="248"/>
            </a:xfrm>
            <a:prstGeom prst="rect">
              <a:avLst/>
            </a:prstGeom>
            <a:noFill/>
            <a:ln w="12700">
              <a:noFill/>
              <a:miter lim="800000"/>
              <a:headEnd/>
              <a:tailEnd/>
            </a:ln>
            <a:effectLst/>
          </p:spPr>
          <p:txBody>
            <a:bodyPr wrap="none" lIns="90488" tIns="44450" rIns="90488" bIns="44450">
              <a:spAutoFit/>
            </a:bodyPr>
            <a:lstStyle/>
            <a:p>
              <a:pPr algn="ctr">
                <a:defRPr/>
              </a:pPr>
              <a:r>
                <a:rPr lang="es-AR" sz="2000" b="1">
                  <a:solidFill>
                    <a:srgbClr val="000000"/>
                  </a:solidFill>
                  <a:effectLst>
                    <a:outerShdw blurRad="38100" dist="38100" dir="2700000" algn="tl">
                      <a:srgbClr val="C0C0C0"/>
                    </a:outerShdw>
                  </a:effectLst>
                </a:rPr>
                <a:t>I</a:t>
              </a:r>
            </a:p>
          </p:txBody>
        </p:sp>
        <p:sp>
          <p:nvSpPr>
            <p:cNvPr id="51" name="Rectangle 25"/>
            <p:cNvSpPr>
              <a:spLocks noChangeArrowheads="1"/>
            </p:cNvSpPr>
            <p:nvPr/>
          </p:nvSpPr>
          <p:spPr bwMode="auto">
            <a:xfrm>
              <a:off x="2391" y="1518"/>
              <a:ext cx="358" cy="229"/>
            </a:xfrm>
            <a:prstGeom prst="rect">
              <a:avLst/>
            </a:prstGeom>
            <a:noFill/>
            <a:ln w="12700">
              <a:noFill/>
              <a:miter lim="800000"/>
              <a:headEnd/>
              <a:tailEnd/>
            </a:ln>
            <a:effectLst/>
          </p:spPr>
          <p:txBody>
            <a:bodyPr wrap="none" lIns="90488" tIns="44450" rIns="90488" bIns="44450">
              <a:spAutoFit/>
            </a:bodyPr>
            <a:lstStyle/>
            <a:p>
              <a:pPr algn="ctr">
                <a:defRPr/>
              </a:pPr>
              <a:r>
                <a:rPr lang="es-AR" b="1">
                  <a:solidFill>
                    <a:srgbClr val="000000"/>
                  </a:solidFill>
                  <a:effectLst>
                    <a:outerShdw blurRad="38100" dist="38100" dir="2700000" algn="tl">
                      <a:srgbClr val="C0C0C0"/>
                    </a:outerShdw>
                  </a:effectLst>
                </a:rPr>
                <a:t>I</a:t>
              </a:r>
              <a:r>
                <a:rPr lang="es-AR" b="1" baseline="-25000">
                  <a:solidFill>
                    <a:srgbClr val="000000"/>
                  </a:solidFill>
                  <a:effectLst>
                    <a:outerShdw blurRad="38100" dist="38100" dir="2700000" algn="tl">
                      <a:srgbClr val="C0C0C0"/>
                    </a:outerShdw>
                  </a:effectLst>
                </a:rPr>
                <a:t>corr</a:t>
              </a:r>
            </a:p>
          </p:txBody>
        </p:sp>
        <p:sp>
          <p:nvSpPr>
            <p:cNvPr id="11291" name="Rectangle 26" descr="Dark upward diagonal"/>
            <p:cNvSpPr>
              <a:spLocks noChangeArrowheads="1"/>
            </p:cNvSpPr>
            <p:nvPr/>
          </p:nvSpPr>
          <p:spPr bwMode="auto">
            <a:xfrm>
              <a:off x="2496" y="2160"/>
              <a:ext cx="144" cy="192"/>
            </a:xfrm>
            <a:prstGeom prst="rect">
              <a:avLst/>
            </a:prstGeom>
            <a:pattFill prst="dkUpDiag">
              <a:fgClr>
                <a:srgbClr val="000000"/>
              </a:fgClr>
              <a:bgClr>
                <a:srgbClr val="CECECE"/>
              </a:bgClr>
            </a:pattFill>
            <a:ln w="12700">
              <a:noFill/>
              <a:miter lim="800000"/>
              <a:headEnd/>
              <a:tailEnd/>
            </a:ln>
          </p:spPr>
          <p:txBody>
            <a:bodyPr wrap="none" anchor="ctr"/>
            <a:lstStyle/>
            <a:p>
              <a:endParaRPr lang="es-AR" altLang="es-AR"/>
            </a:p>
          </p:txBody>
        </p:sp>
        <p:sp>
          <p:nvSpPr>
            <p:cNvPr id="11292" name="Line 27"/>
            <p:cNvSpPr>
              <a:spLocks noChangeShapeType="1"/>
            </p:cNvSpPr>
            <p:nvPr/>
          </p:nvSpPr>
          <p:spPr bwMode="auto">
            <a:xfrm>
              <a:off x="2308" y="2064"/>
              <a:ext cx="520" cy="0"/>
            </a:xfrm>
            <a:prstGeom prst="line">
              <a:avLst/>
            </a:prstGeom>
            <a:noFill/>
            <a:ln w="12700">
              <a:solidFill>
                <a:srgbClr val="000000"/>
              </a:solidFill>
              <a:round/>
              <a:headEnd type="triangle" w="med" len="med"/>
              <a:tailEnd/>
            </a:ln>
          </p:spPr>
          <p:txBody>
            <a:bodyPr wrap="none" anchor="ctr"/>
            <a:lstStyle/>
            <a:p>
              <a:endParaRPr lang="es-ES"/>
            </a:p>
          </p:txBody>
        </p:sp>
        <p:sp>
          <p:nvSpPr>
            <p:cNvPr id="54" name="Rectangle 28"/>
            <p:cNvSpPr>
              <a:spLocks noChangeArrowheads="1"/>
            </p:cNvSpPr>
            <p:nvPr/>
          </p:nvSpPr>
          <p:spPr bwMode="auto">
            <a:xfrm>
              <a:off x="2404" y="1806"/>
              <a:ext cx="333" cy="229"/>
            </a:xfrm>
            <a:prstGeom prst="rect">
              <a:avLst/>
            </a:prstGeom>
            <a:noFill/>
            <a:ln w="12700">
              <a:noFill/>
              <a:miter lim="800000"/>
              <a:headEnd/>
              <a:tailEnd/>
            </a:ln>
            <a:effectLst/>
          </p:spPr>
          <p:txBody>
            <a:bodyPr wrap="none" lIns="90488" tIns="44450" rIns="90488" bIns="44450">
              <a:spAutoFit/>
            </a:bodyPr>
            <a:lstStyle/>
            <a:p>
              <a:pPr algn="ctr">
                <a:defRPr/>
              </a:pPr>
              <a:r>
                <a:rPr lang="es-AR" b="1">
                  <a:solidFill>
                    <a:srgbClr val="000000"/>
                  </a:solidFill>
                  <a:effectLst>
                    <a:outerShdw blurRad="38100" dist="38100" dir="2700000" algn="tl">
                      <a:srgbClr val="C0C0C0"/>
                    </a:outerShdw>
                  </a:effectLst>
                </a:rPr>
                <a:t>I</a:t>
              </a:r>
              <a:r>
                <a:rPr lang="es-AR" b="1" baseline="-25000">
                  <a:solidFill>
                    <a:srgbClr val="000000"/>
                  </a:solidFill>
                  <a:effectLst>
                    <a:outerShdw blurRad="38100" dist="38100" dir="2700000" algn="tl">
                      <a:srgbClr val="C0C0C0"/>
                    </a:outerShdw>
                  </a:effectLst>
                </a:rPr>
                <a:t>cap</a:t>
              </a:r>
            </a:p>
          </p:txBody>
        </p:sp>
        <p:sp>
          <p:nvSpPr>
            <p:cNvPr id="55" name="Rectangle 29"/>
            <p:cNvSpPr>
              <a:spLocks noChangeArrowheads="1"/>
            </p:cNvSpPr>
            <p:nvPr/>
          </p:nvSpPr>
          <p:spPr bwMode="auto">
            <a:xfrm>
              <a:off x="3735" y="2608"/>
              <a:ext cx="164" cy="248"/>
            </a:xfrm>
            <a:prstGeom prst="rect">
              <a:avLst/>
            </a:prstGeom>
            <a:noFill/>
            <a:ln w="12700">
              <a:noFill/>
              <a:miter lim="800000"/>
              <a:headEnd/>
              <a:tailEnd/>
            </a:ln>
            <a:effectLst/>
          </p:spPr>
          <p:txBody>
            <a:bodyPr wrap="none" lIns="90488" tIns="44450" rIns="90488" bIns="44450">
              <a:spAutoFit/>
            </a:bodyPr>
            <a:lstStyle/>
            <a:p>
              <a:pPr algn="ctr">
                <a:defRPr/>
              </a:pPr>
              <a:r>
                <a:rPr lang="es-AR" sz="2000" b="1">
                  <a:solidFill>
                    <a:srgbClr val="000000"/>
                  </a:solidFill>
                  <a:effectLst>
                    <a:outerShdw blurRad="38100" dist="38100" dir="2700000" algn="tl">
                      <a:srgbClr val="C0C0C0"/>
                    </a:outerShdw>
                  </a:effectLst>
                </a:rPr>
                <a:t>I</a:t>
              </a:r>
            </a:p>
          </p:txBody>
        </p:sp>
        <p:sp>
          <p:nvSpPr>
            <p:cNvPr id="11295" name="Rectangle 30"/>
            <p:cNvSpPr>
              <a:spLocks noChangeArrowheads="1"/>
            </p:cNvSpPr>
            <p:nvPr/>
          </p:nvSpPr>
          <p:spPr bwMode="auto">
            <a:xfrm>
              <a:off x="816" y="3264"/>
              <a:ext cx="4128" cy="864"/>
            </a:xfrm>
            <a:prstGeom prst="rect">
              <a:avLst/>
            </a:prstGeom>
            <a:solidFill>
              <a:schemeClr val="tx1"/>
            </a:solidFill>
            <a:ln w="12700">
              <a:solidFill>
                <a:srgbClr val="000000"/>
              </a:solidFill>
              <a:miter lim="800000"/>
              <a:headEnd/>
              <a:tailEnd/>
            </a:ln>
            <a:effectLst>
              <a:outerShdw dist="107763" dir="2700000" algn="ctr" rotWithShape="0">
                <a:schemeClr val="bg2"/>
              </a:outerShdw>
            </a:effectLst>
          </p:spPr>
          <p:txBody>
            <a:bodyPr lIns="90488" tIns="44450" rIns="90488" bIns="44450" anchorCtr="1"/>
            <a:lstStyle/>
            <a:p>
              <a:pPr algn="just"/>
              <a:r>
                <a:rPr lang="es-AR" sz="1400">
                  <a:solidFill>
                    <a:srgbClr val="000000"/>
                  </a:solidFill>
                </a:rPr>
                <a:t>La corriente de corrosión está relacionada con RP por medio de una constante que depende fundamentalmente del metal.</a:t>
              </a:r>
            </a:p>
          </p:txBody>
        </p:sp>
        <p:graphicFrame>
          <p:nvGraphicFramePr>
            <p:cNvPr id="11296" name="Object 2">
              <a:hlinkClick r:id="" action="ppaction://ole?verb=0"/>
            </p:cNvPr>
            <p:cNvGraphicFramePr>
              <a:graphicFrameLocks noChangeAspect="1"/>
            </p:cNvGraphicFramePr>
            <p:nvPr/>
          </p:nvGraphicFramePr>
          <p:xfrm>
            <a:off x="2558" y="3648"/>
            <a:ext cx="646" cy="371"/>
          </p:xfrm>
          <a:graphic>
            <a:graphicData uri="http://schemas.openxmlformats.org/presentationml/2006/ole">
              <p:oleObj spid="_x0000_s11296" name="Ecuación" r:id="rId4" imgW="671061" imgH="392507" progId="Equation.3">
                <p:embed/>
              </p:oleObj>
            </a:graphicData>
          </a:graphic>
        </p:graphicFrame>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3 Imagen" descr="logo.jpg"/>
          <p:cNvPicPr>
            <a:picLocks noChangeAspect="1"/>
          </p:cNvPicPr>
          <p:nvPr/>
        </p:nvPicPr>
        <p:blipFill>
          <a:blip r:embed="rId2"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1476672"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665078" y="116632"/>
            <a:ext cx="3813865"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¿Técnicas Electroquímicas?</a:t>
            </a:r>
          </a:p>
        </p:txBody>
      </p:sp>
      <p:sp>
        <p:nvSpPr>
          <p:cNvPr id="12293" name="Rectangle 3"/>
          <p:cNvSpPr>
            <a:spLocks noChangeArrowheads="1"/>
          </p:cNvSpPr>
          <p:nvPr/>
        </p:nvSpPr>
        <p:spPr bwMode="auto">
          <a:xfrm>
            <a:off x="143000" y="1772816"/>
            <a:ext cx="7848600" cy="4953000"/>
          </a:xfrm>
          <a:prstGeom prst="rect">
            <a:avLst/>
          </a:prstGeom>
          <a:solidFill>
            <a:schemeClr val="tx1"/>
          </a:solidFill>
          <a:ln w="12700">
            <a:solidFill>
              <a:srgbClr val="000000"/>
            </a:solidFill>
            <a:miter lim="800000"/>
            <a:headEnd/>
            <a:tailEnd/>
          </a:ln>
          <a:effectLst>
            <a:outerShdw dist="107763" dir="2700000" algn="ctr" rotWithShape="0">
              <a:schemeClr val="hlink"/>
            </a:outerShdw>
          </a:effectLst>
        </p:spPr>
        <p:txBody>
          <a:bodyPr wrap="none" anchor="ctr"/>
          <a:lstStyle/>
          <a:p>
            <a:endParaRPr lang="es-ES"/>
          </a:p>
        </p:txBody>
      </p:sp>
      <p:sp>
        <p:nvSpPr>
          <p:cNvPr id="61" name="Rectangle 4"/>
          <p:cNvSpPr>
            <a:spLocks noChangeArrowheads="1"/>
          </p:cNvSpPr>
          <p:nvPr/>
        </p:nvSpPr>
        <p:spPr bwMode="auto">
          <a:xfrm>
            <a:off x="179140" y="5105400"/>
            <a:ext cx="7848600" cy="1371600"/>
          </a:xfrm>
          <a:prstGeom prst="rect">
            <a:avLst/>
          </a:prstGeom>
          <a:gradFill rotWithShape="0">
            <a:gsLst>
              <a:gs pos="0">
                <a:schemeClr val="tx1"/>
              </a:gs>
              <a:gs pos="100000">
                <a:schemeClr val="tx1">
                  <a:gamma/>
                  <a:shade val="6275"/>
                  <a:invGamma/>
                </a:schemeClr>
              </a:gs>
            </a:gsLst>
            <a:lin ang="5400000" scaled="1"/>
          </a:gradFill>
          <a:ln w="12700">
            <a:solidFill>
              <a:srgbClr val="000000"/>
            </a:solidFill>
            <a:miter lim="800000"/>
            <a:headEnd/>
            <a:tailEnd/>
          </a:ln>
          <a:effectLst/>
        </p:spPr>
        <p:txBody>
          <a:bodyPr wrap="none" anchor="ctr"/>
          <a:lstStyle/>
          <a:p>
            <a:pPr>
              <a:defRPr/>
            </a:pPr>
            <a:endParaRPr lang="es-AR"/>
          </a:p>
        </p:txBody>
      </p:sp>
      <p:grpSp>
        <p:nvGrpSpPr>
          <p:cNvPr id="12295" name="Group 10"/>
          <p:cNvGrpSpPr>
            <a:grpSpLocks/>
          </p:cNvGrpSpPr>
          <p:nvPr/>
        </p:nvGrpSpPr>
        <p:grpSpPr bwMode="auto">
          <a:xfrm>
            <a:off x="909390" y="2667000"/>
            <a:ext cx="1062038" cy="1068388"/>
            <a:chOff x="868" y="1680"/>
            <a:chExt cx="669" cy="673"/>
          </a:xfrm>
        </p:grpSpPr>
        <p:sp>
          <p:nvSpPr>
            <p:cNvPr id="12329" name="Freeform 5"/>
            <p:cNvSpPr>
              <a:spLocks/>
            </p:cNvSpPr>
            <p:nvPr/>
          </p:nvSpPr>
          <p:spPr bwMode="auto">
            <a:xfrm>
              <a:off x="960" y="1680"/>
              <a:ext cx="481" cy="289"/>
            </a:xfrm>
            <a:custGeom>
              <a:avLst/>
              <a:gdLst>
                <a:gd name="T0" fmla="*/ 0 w 481"/>
                <a:gd name="T1" fmla="*/ 288 h 289"/>
                <a:gd name="T2" fmla="*/ 0 w 481"/>
                <a:gd name="T3" fmla="*/ 0 h 289"/>
                <a:gd name="T4" fmla="*/ 480 w 481"/>
                <a:gd name="T5" fmla="*/ 0 h 289"/>
                <a:gd name="T6" fmla="*/ 480 w 481"/>
                <a:gd name="T7" fmla="*/ 108 h 289"/>
                <a:gd name="T8" fmla="*/ 0 60000 65536"/>
                <a:gd name="T9" fmla="*/ 0 60000 65536"/>
                <a:gd name="T10" fmla="*/ 0 60000 65536"/>
                <a:gd name="T11" fmla="*/ 0 60000 65536"/>
                <a:gd name="T12" fmla="*/ 0 w 481"/>
                <a:gd name="T13" fmla="*/ 0 h 289"/>
                <a:gd name="T14" fmla="*/ 481 w 481"/>
                <a:gd name="T15" fmla="*/ 289 h 289"/>
              </a:gdLst>
              <a:ahLst/>
              <a:cxnLst>
                <a:cxn ang="T8">
                  <a:pos x="T0" y="T1"/>
                </a:cxn>
                <a:cxn ang="T9">
                  <a:pos x="T2" y="T3"/>
                </a:cxn>
                <a:cxn ang="T10">
                  <a:pos x="T4" y="T5"/>
                </a:cxn>
                <a:cxn ang="T11">
                  <a:pos x="T6" y="T7"/>
                </a:cxn>
              </a:cxnLst>
              <a:rect l="T12" t="T13" r="T14" b="T15"/>
              <a:pathLst>
                <a:path w="481" h="289">
                  <a:moveTo>
                    <a:pt x="0" y="288"/>
                  </a:moveTo>
                  <a:lnTo>
                    <a:pt x="0" y="0"/>
                  </a:lnTo>
                  <a:lnTo>
                    <a:pt x="480" y="0"/>
                  </a:lnTo>
                  <a:lnTo>
                    <a:pt x="480" y="108"/>
                  </a:lnTo>
                </a:path>
              </a:pathLst>
            </a:custGeom>
            <a:noFill/>
            <a:ln w="12700" cap="rnd" cmpd="sng">
              <a:solidFill>
                <a:srgbClr val="000000"/>
              </a:solidFill>
              <a:prstDash val="solid"/>
              <a:round/>
              <a:headEnd type="none" w="med" len="med"/>
              <a:tailEnd type="none" w="med" len="med"/>
            </a:ln>
          </p:spPr>
          <p:txBody>
            <a:bodyPr/>
            <a:lstStyle/>
            <a:p>
              <a:endParaRPr lang="es-ES"/>
            </a:p>
          </p:txBody>
        </p:sp>
        <p:sp>
          <p:nvSpPr>
            <p:cNvPr id="12330" name="Freeform 6"/>
            <p:cNvSpPr>
              <a:spLocks/>
            </p:cNvSpPr>
            <p:nvPr/>
          </p:nvSpPr>
          <p:spPr bwMode="auto">
            <a:xfrm>
              <a:off x="960" y="2064"/>
              <a:ext cx="481" cy="289"/>
            </a:xfrm>
            <a:custGeom>
              <a:avLst/>
              <a:gdLst>
                <a:gd name="T0" fmla="*/ 0 w 481"/>
                <a:gd name="T1" fmla="*/ 0 h 289"/>
                <a:gd name="T2" fmla="*/ 0 w 481"/>
                <a:gd name="T3" fmla="*/ 288 h 289"/>
                <a:gd name="T4" fmla="*/ 480 w 481"/>
                <a:gd name="T5" fmla="*/ 288 h 289"/>
                <a:gd name="T6" fmla="*/ 480 w 481"/>
                <a:gd name="T7" fmla="*/ 180 h 289"/>
                <a:gd name="T8" fmla="*/ 0 60000 65536"/>
                <a:gd name="T9" fmla="*/ 0 60000 65536"/>
                <a:gd name="T10" fmla="*/ 0 60000 65536"/>
                <a:gd name="T11" fmla="*/ 0 60000 65536"/>
                <a:gd name="T12" fmla="*/ 0 w 481"/>
                <a:gd name="T13" fmla="*/ 0 h 289"/>
                <a:gd name="T14" fmla="*/ 481 w 481"/>
                <a:gd name="T15" fmla="*/ 289 h 289"/>
              </a:gdLst>
              <a:ahLst/>
              <a:cxnLst>
                <a:cxn ang="T8">
                  <a:pos x="T0" y="T1"/>
                </a:cxn>
                <a:cxn ang="T9">
                  <a:pos x="T2" y="T3"/>
                </a:cxn>
                <a:cxn ang="T10">
                  <a:pos x="T4" y="T5"/>
                </a:cxn>
                <a:cxn ang="T11">
                  <a:pos x="T6" y="T7"/>
                </a:cxn>
              </a:cxnLst>
              <a:rect l="T12" t="T13" r="T14" b="T15"/>
              <a:pathLst>
                <a:path w="481" h="289">
                  <a:moveTo>
                    <a:pt x="0" y="0"/>
                  </a:moveTo>
                  <a:lnTo>
                    <a:pt x="0" y="288"/>
                  </a:lnTo>
                  <a:lnTo>
                    <a:pt x="480" y="288"/>
                  </a:lnTo>
                  <a:lnTo>
                    <a:pt x="480" y="180"/>
                  </a:lnTo>
                </a:path>
              </a:pathLst>
            </a:custGeom>
            <a:noFill/>
            <a:ln w="12700" cap="rnd" cmpd="sng">
              <a:solidFill>
                <a:srgbClr val="000000"/>
              </a:solidFill>
              <a:prstDash val="solid"/>
              <a:round/>
              <a:headEnd type="none" w="med" len="med"/>
              <a:tailEnd type="none" w="med" len="med"/>
            </a:ln>
          </p:spPr>
          <p:txBody>
            <a:bodyPr/>
            <a:lstStyle/>
            <a:p>
              <a:endParaRPr lang="es-ES"/>
            </a:p>
          </p:txBody>
        </p:sp>
        <p:sp>
          <p:nvSpPr>
            <p:cNvPr id="12331" name="Line 7"/>
            <p:cNvSpPr>
              <a:spLocks noChangeShapeType="1"/>
            </p:cNvSpPr>
            <p:nvPr/>
          </p:nvSpPr>
          <p:spPr bwMode="auto">
            <a:xfrm>
              <a:off x="868" y="2064"/>
              <a:ext cx="184" cy="0"/>
            </a:xfrm>
            <a:prstGeom prst="line">
              <a:avLst/>
            </a:prstGeom>
            <a:noFill/>
            <a:ln w="12700">
              <a:solidFill>
                <a:srgbClr val="000000"/>
              </a:solidFill>
              <a:round/>
              <a:headEnd/>
              <a:tailEnd/>
            </a:ln>
          </p:spPr>
          <p:txBody>
            <a:bodyPr wrap="none" anchor="ctr"/>
            <a:lstStyle/>
            <a:p>
              <a:endParaRPr lang="es-ES"/>
            </a:p>
          </p:txBody>
        </p:sp>
        <p:sp>
          <p:nvSpPr>
            <p:cNvPr id="12332" name="Line 8"/>
            <p:cNvSpPr>
              <a:spLocks noChangeShapeType="1"/>
            </p:cNvSpPr>
            <p:nvPr/>
          </p:nvSpPr>
          <p:spPr bwMode="auto">
            <a:xfrm>
              <a:off x="936" y="1968"/>
              <a:ext cx="48" cy="0"/>
            </a:xfrm>
            <a:prstGeom prst="line">
              <a:avLst/>
            </a:prstGeom>
            <a:noFill/>
            <a:ln w="76200">
              <a:solidFill>
                <a:srgbClr val="000000"/>
              </a:solidFill>
              <a:round/>
              <a:headEnd/>
              <a:tailEnd/>
            </a:ln>
          </p:spPr>
          <p:txBody>
            <a:bodyPr wrap="none" anchor="ctr"/>
            <a:lstStyle/>
            <a:p>
              <a:endParaRPr lang="es-ES"/>
            </a:p>
          </p:txBody>
        </p:sp>
        <p:sp>
          <p:nvSpPr>
            <p:cNvPr id="12333" name="Freeform 9"/>
            <p:cNvSpPr>
              <a:spLocks/>
            </p:cNvSpPr>
            <p:nvPr/>
          </p:nvSpPr>
          <p:spPr bwMode="auto">
            <a:xfrm>
              <a:off x="1344" y="1776"/>
              <a:ext cx="193" cy="481"/>
            </a:xfrm>
            <a:custGeom>
              <a:avLst/>
              <a:gdLst>
                <a:gd name="T0" fmla="*/ 96 w 193"/>
                <a:gd name="T1" fmla="*/ 0 h 481"/>
                <a:gd name="T2" fmla="*/ 192 w 193"/>
                <a:gd name="T3" fmla="*/ 48 h 481"/>
                <a:gd name="T4" fmla="*/ 0 w 193"/>
                <a:gd name="T5" fmla="*/ 96 h 481"/>
                <a:gd name="T6" fmla="*/ 192 w 193"/>
                <a:gd name="T7" fmla="*/ 144 h 481"/>
                <a:gd name="T8" fmla="*/ 0 w 193"/>
                <a:gd name="T9" fmla="*/ 192 h 481"/>
                <a:gd name="T10" fmla="*/ 192 w 193"/>
                <a:gd name="T11" fmla="*/ 240 h 481"/>
                <a:gd name="T12" fmla="*/ 0 w 193"/>
                <a:gd name="T13" fmla="*/ 288 h 481"/>
                <a:gd name="T14" fmla="*/ 192 w 193"/>
                <a:gd name="T15" fmla="*/ 336 h 481"/>
                <a:gd name="T16" fmla="*/ 0 w 193"/>
                <a:gd name="T17" fmla="*/ 384 h 481"/>
                <a:gd name="T18" fmla="*/ 192 w 193"/>
                <a:gd name="T19" fmla="*/ 432 h 481"/>
                <a:gd name="T20" fmla="*/ 96 w 193"/>
                <a:gd name="T21" fmla="*/ 480 h 4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3"/>
                <a:gd name="T34" fmla="*/ 0 h 481"/>
                <a:gd name="T35" fmla="*/ 193 w 193"/>
                <a:gd name="T36" fmla="*/ 481 h 4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3" h="481">
                  <a:moveTo>
                    <a:pt x="96" y="0"/>
                  </a:moveTo>
                  <a:lnTo>
                    <a:pt x="192" y="48"/>
                  </a:lnTo>
                  <a:lnTo>
                    <a:pt x="0" y="96"/>
                  </a:lnTo>
                  <a:lnTo>
                    <a:pt x="192" y="144"/>
                  </a:lnTo>
                  <a:lnTo>
                    <a:pt x="0" y="192"/>
                  </a:lnTo>
                  <a:lnTo>
                    <a:pt x="192" y="240"/>
                  </a:lnTo>
                  <a:lnTo>
                    <a:pt x="0" y="288"/>
                  </a:lnTo>
                  <a:lnTo>
                    <a:pt x="192" y="336"/>
                  </a:lnTo>
                  <a:lnTo>
                    <a:pt x="0" y="384"/>
                  </a:lnTo>
                  <a:lnTo>
                    <a:pt x="192" y="432"/>
                  </a:lnTo>
                  <a:lnTo>
                    <a:pt x="96" y="480"/>
                  </a:lnTo>
                </a:path>
              </a:pathLst>
            </a:custGeom>
            <a:noFill/>
            <a:ln w="12700" cap="rnd" cmpd="sng">
              <a:solidFill>
                <a:srgbClr val="000000"/>
              </a:solidFill>
              <a:prstDash val="solid"/>
              <a:round/>
              <a:headEnd type="none" w="med" len="med"/>
              <a:tailEnd type="none" w="med" len="med"/>
            </a:ln>
          </p:spPr>
          <p:txBody>
            <a:bodyPr/>
            <a:lstStyle/>
            <a:p>
              <a:endParaRPr lang="es-ES"/>
            </a:p>
          </p:txBody>
        </p:sp>
      </p:grpSp>
      <p:sp>
        <p:nvSpPr>
          <p:cNvPr id="12296" name="Freeform 11"/>
          <p:cNvSpPr>
            <a:spLocks/>
          </p:cNvSpPr>
          <p:nvPr/>
        </p:nvSpPr>
        <p:spPr bwMode="auto">
          <a:xfrm>
            <a:off x="1817440" y="3429000"/>
            <a:ext cx="2135188" cy="1068388"/>
          </a:xfrm>
          <a:custGeom>
            <a:avLst/>
            <a:gdLst>
              <a:gd name="T0" fmla="*/ 0 w 1345"/>
              <a:gd name="T1" fmla="*/ 303213 h 673"/>
              <a:gd name="T2" fmla="*/ 0 w 1345"/>
              <a:gd name="T3" fmla="*/ 1066800 h 673"/>
              <a:gd name="T4" fmla="*/ 2133600 w 1345"/>
              <a:gd name="T5" fmla="*/ 1066800 h 673"/>
              <a:gd name="T6" fmla="*/ 2133600 w 1345"/>
              <a:gd name="T7" fmla="*/ 0 h 673"/>
              <a:gd name="T8" fmla="*/ 0 60000 65536"/>
              <a:gd name="T9" fmla="*/ 0 60000 65536"/>
              <a:gd name="T10" fmla="*/ 0 60000 65536"/>
              <a:gd name="T11" fmla="*/ 0 60000 65536"/>
              <a:gd name="T12" fmla="*/ 0 w 1345"/>
              <a:gd name="T13" fmla="*/ 0 h 673"/>
              <a:gd name="T14" fmla="*/ 1345 w 1345"/>
              <a:gd name="T15" fmla="*/ 673 h 673"/>
            </a:gdLst>
            <a:ahLst/>
            <a:cxnLst>
              <a:cxn ang="T8">
                <a:pos x="T0" y="T1"/>
              </a:cxn>
              <a:cxn ang="T9">
                <a:pos x="T2" y="T3"/>
              </a:cxn>
              <a:cxn ang="T10">
                <a:pos x="T4" y="T5"/>
              </a:cxn>
              <a:cxn ang="T11">
                <a:pos x="T6" y="T7"/>
              </a:cxn>
            </a:cxnLst>
            <a:rect l="T12" t="T13" r="T14" b="T15"/>
            <a:pathLst>
              <a:path w="1345" h="673">
                <a:moveTo>
                  <a:pt x="0" y="191"/>
                </a:moveTo>
                <a:lnTo>
                  <a:pt x="0" y="672"/>
                </a:lnTo>
                <a:lnTo>
                  <a:pt x="1344" y="672"/>
                </a:lnTo>
                <a:lnTo>
                  <a:pt x="1344" y="0"/>
                </a:lnTo>
              </a:path>
            </a:pathLst>
          </a:custGeom>
          <a:noFill/>
          <a:ln w="12700" cap="rnd" cmpd="sng">
            <a:solidFill>
              <a:srgbClr val="000000"/>
            </a:solidFill>
            <a:prstDash val="solid"/>
            <a:round/>
            <a:headEnd type="none" w="med" len="med"/>
            <a:tailEnd type="none" w="med" len="med"/>
          </a:ln>
        </p:spPr>
        <p:txBody>
          <a:bodyPr/>
          <a:lstStyle/>
          <a:p>
            <a:endParaRPr lang="es-ES"/>
          </a:p>
        </p:txBody>
      </p:sp>
      <p:sp>
        <p:nvSpPr>
          <p:cNvPr id="12297" name="Freeform 12"/>
          <p:cNvSpPr>
            <a:spLocks/>
          </p:cNvSpPr>
          <p:nvPr/>
        </p:nvSpPr>
        <p:spPr bwMode="auto">
          <a:xfrm>
            <a:off x="3417640" y="2667000"/>
            <a:ext cx="2592388" cy="763588"/>
          </a:xfrm>
          <a:custGeom>
            <a:avLst/>
            <a:gdLst>
              <a:gd name="T0" fmla="*/ 517525 w 1633"/>
              <a:gd name="T1" fmla="*/ 0 h 481"/>
              <a:gd name="T2" fmla="*/ 0 w 1633"/>
              <a:gd name="T3" fmla="*/ 0 h 481"/>
              <a:gd name="T4" fmla="*/ 0 w 1633"/>
              <a:gd name="T5" fmla="*/ 762000 h 481"/>
              <a:gd name="T6" fmla="*/ 2590800 w 1633"/>
              <a:gd name="T7" fmla="*/ 762000 h 481"/>
              <a:gd name="T8" fmla="*/ 2590800 w 1633"/>
              <a:gd name="T9" fmla="*/ 0 h 481"/>
              <a:gd name="T10" fmla="*/ 2071688 w 1633"/>
              <a:gd name="T11" fmla="*/ 0 h 481"/>
              <a:gd name="T12" fmla="*/ 0 60000 65536"/>
              <a:gd name="T13" fmla="*/ 0 60000 65536"/>
              <a:gd name="T14" fmla="*/ 0 60000 65536"/>
              <a:gd name="T15" fmla="*/ 0 60000 65536"/>
              <a:gd name="T16" fmla="*/ 0 60000 65536"/>
              <a:gd name="T17" fmla="*/ 0 60000 65536"/>
              <a:gd name="T18" fmla="*/ 0 w 1633"/>
              <a:gd name="T19" fmla="*/ 0 h 481"/>
              <a:gd name="T20" fmla="*/ 1633 w 1633"/>
              <a:gd name="T21" fmla="*/ 481 h 481"/>
            </a:gdLst>
            <a:ahLst/>
            <a:cxnLst>
              <a:cxn ang="T12">
                <a:pos x="T0" y="T1"/>
              </a:cxn>
              <a:cxn ang="T13">
                <a:pos x="T2" y="T3"/>
              </a:cxn>
              <a:cxn ang="T14">
                <a:pos x="T4" y="T5"/>
              </a:cxn>
              <a:cxn ang="T15">
                <a:pos x="T6" y="T7"/>
              </a:cxn>
              <a:cxn ang="T16">
                <a:pos x="T8" y="T9"/>
              </a:cxn>
              <a:cxn ang="T17">
                <a:pos x="T10" y="T11"/>
              </a:cxn>
            </a:cxnLst>
            <a:rect l="T18" t="T19" r="T20" b="T21"/>
            <a:pathLst>
              <a:path w="1633" h="481">
                <a:moveTo>
                  <a:pt x="326" y="0"/>
                </a:moveTo>
                <a:lnTo>
                  <a:pt x="0" y="0"/>
                </a:lnTo>
                <a:lnTo>
                  <a:pt x="0" y="480"/>
                </a:lnTo>
                <a:lnTo>
                  <a:pt x="1632" y="480"/>
                </a:lnTo>
                <a:lnTo>
                  <a:pt x="1632" y="0"/>
                </a:lnTo>
                <a:lnTo>
                  <a:pt x="1305" y="0"/>
                </a:lnTo>
              </a:path>
            </a:pathLst>
          </a:custGeom>
          <a:noFill/>
          <a:ln w="12700" cap="rnd" cmpd="sng">
            <a:solidFill>
              <a:srgbClr val="000000"/>
            </a:solidFill>
            <a:prstDash val="solid"/>
            <a:round/>
            <a:headEnd type="none" w="med" len="med"/>
            <a:tailEnd type="none" w="med" len="med"/>
          </a:ln>
        </p:spPr>
        <p:txBody>
          <a:bodyPr/>
          <a:lstStyle/>
          <a:p>
            <a:endParaRPr lang="es-ES"/>
          </a:p>
        </p:txBody>
      </p:sp>
      <p:sp>
        <p:nvSpPr>
          <p:cNvPr id="12298" name="Rectangle 13"/>
          <p:cNvSpPr>
            <a:spLocks noChangeArrowheads="1"/>
          </p:cNvSpPr>
          <p:nvPr/>
        </p:nvSpPr>
        <p:spPr bwMode="auto">
          <a:xfrm>
            <a:off x="3652590" y="1835150"/>
            <a:ext cx="2120900" cy="1054100"/>
          </a:xfrm>
          <a:prstGeom prst="rect">
            <a:avLst/>
          </a:prstGeom>
          <a:noFill/>
          <a:ln w="12700">
            <a:solidFill>
              <a:srgbClr val="000000"/>
            </a:solidFill>
            <a:miter lim="800000"/>
            <a:headEnd/>
            <a:tailEnd/>
          </a:ln>
        </p:spPr>
        <p:txBody>
          <a:bodyPr wrap="none" anchor="ctr"/>
          <a:lstStyle/>
          <a:p>
            <a:endParaRPr lang="es-AR" altLang="es-AR"/>
          </a:p>
        </p:txBody>
      </p:sp>
      <p:sp>
        <p:nvSpPr>
          <p:cNvPr id="12299" name="Freeform 14"/>
          <p:cNvSpPr>
            <a:spLocks/>
          </p:cNvSpPr>
          <p:nvPr/>
        </p:nvSpPr>
        <p:spPr bwMode="auto">
          <a:xfrm>
            <a:off x="1969840" y="2057400"/>
            <a:ext cx="1982788" cy="992188"/>
          </a:xfrm>
          <a:custGeom>
            <a:avLst/>
            <a:gdLst>
              <a:gd name="T0" fmla="*/ 1981200 w 1249"/>
              <a:gd name="T1" fmla="*/ 0 h 625"/>
              <a:gd name="T2" fmla="*/ 838200 w 1249"/>
              <a:gd name="T3" fmla="*/ 0 h 625"/>
              <a:gd name="T4" fmla="*/ 838200 w 1249"/>
              <a:gd name="T5" fmla="*/ 990600 h 625"/>
              <a:gd name="T6" fmla="*/ 0 w 1249"/>
              <a:gd name="T7" fmla="*/ 990600 h 625"/>
              <a:gd name="T8" fmla="*/ 0 60000 65536"/>
              <a:gd name="T9" fmla="*/ 0 60000 65536"/>
              <a:gd name="T10" fmla="*/ 0 60000 65536"/>
              <a:gd name="T11" fmla="*/ 0 60000 65536"/>
              <a:gd name="T12" fmla="*/ 0 w 1249"/>
              <a:gd name="T13" fmla="*/ 0 h 625"/>
              <a:gd name="T14" fmla="*/ 1249 w 1249"/>
              <a:gd name="T15" fmla="*/ 625 h 625"/>
            </a:gdLst>
            <a:ahLst/>
            <a:cxnLst>
              <a:cxn ang="T8">
                <a:pos x="T0" y="T1"/>
              </a:cxn>
              <a:cxn ang="T9">
                <a:pos x="T2" y="T3"/>
              </a:cxn>
              <a:cxn ang="T10">
                <a:pos x="T4" y="T5"/>
              </a:cxn>
              <a:cxn ang="T11">
                <a:pos x="T6" y="T7"/>
              </a:cxn>
            </a:cxnLst>
            <a:rect l="T12" t="T13" r="T14" b="T15"/>
            <a:pathLst>
              <a:path w="1249" h="625">
                <a:moveTo>
                  <a:pt x="1248" y="0"/>
                </a:moveTo>
                <a:lnTo>
                  <a:pt x="528" y="0"/>
                </a:lnTo>
                <a:lnTo>
                  <a:pt x="528" y="624"/>
                </a:lnTo>
                <a:lnTo>
                  <a:pt x="0" y="624"/>
                </a:lnTo>
              </a:path>
            </a:pathLst>
          </a:custGeom>
          <a:noFill/>
          <a:ln w="12700" cap="rnd" cmpd="sng">
            <a:solidFill>
              <a:srgbClr val="000000"/>
            </a:solidFill>
            <a:prstDash val="solid"/>
            <a:round/>
            <a:headEnd type="none" w="med" len="med"/>
            <a:tailEnd type="triangle" w="med" len="med"/>
          </a:ln>
        </p:spPr>
        <p:txBody>
          <a:bodyPr/>
          <a:lstStyle/>
          <a:p>
            <a:endParaRPr lang="es-ES"/>
          </a:p>
        </p:txBody>
      </p:sp>
      <p:sp>
        <p:nvSpPr>
          <p:cNvPr id="12300" name="Oval 15"/>
          <p:cNvSpPr>
            <a:spLocks noChangeArrowheads="1"/>
          </p:cNvSpPr>
          <p:nvPr/>
        </p:nvSpPr>
        <p:spPr bwMode="auto">
          <a:xfrm>
            <a:off x="1741240" y="3657600"/>
            <a:ext cx="152400" cy="152400"/>
          </a:xfrm>
          <a:prstGeom prst="ellipse">
            <a:avLst/>
          </a:prstGeom>
          <a:solidFill>
            <a:srgbClr val="000000"/>
          </a:solidFill>
          <a:ln w="12700">
            <a:solidFill>
              <a:srgbClr val="000000"/>
            </a:solidFill>
            <a:round/>
            <a:headEnd/>
            <a:tailEnd/>
          </a:ln>
        </p:spPr>
        <p:txBody>
          <a:bodyPr wrap="none" anchor="ctr"/>
          <a:lstStyle/>
          <a:p>
            <a:endParaRPr lang="es-AR" altLang="es-AR"/>
          </a:p>
        </p:txBody>
      </p:sp>
      <p:sp>
        <p:nvSpPr>
          <p:cNvPr id="12301" name="Oval 16"/>
          <p:cNvSpPr>
            <a:spLocks noChangeArrowheads="1"/>
          </p:cNvSpPr>
          <p:nvPr/>
        </p:nvSpPr>
        <p:spPr bwMode="auto">
          <a:xfrm>
            <a:off x="3874840" y="2590800"/>
            <a:ext cx="152400" cy="152400"/>
          </a:xfrm>
          <a:prstGeom prst="ellipse">
            <a:avLst/>
          </a:prstGeom>
          <a:solidFill>
            <a:srgbClr val="000000"/>
          </a:solidFill>
          <a:ln w="12700">
            <a:solidFill>
              <a:srgbClr val="000000"/>
            </a:solidFill>
            <a:round/>
            <a:headEnd/>
            <a:tailEnd/>
          </a:ln>
        </p:spPr>
        <p:txBody>
          <a:bodyPr wrap="none" anchor="ctr"/>
          <a:lstStyle/>
          <a:p>
            <a:endParaRPr lang="es-AR" altLang="es-AR"/>
          </a:p>
        </p:txBody>
      </p:sp>
      <p:sp>
        <p:nvSpPr>
          <p:cNvPr id="12302" name="Oval 17"/>
          <p:cNvSpPr>
            <a:spLocks noChangeArrowheads="1"/>
          </p:cNvSpPr>
          <p:nvPr/>
        </p:nvSpPr>
        <p:spPr bwMode="auto">
          <a:xfrm>
            <a:off x="3874840" y="1981200"/>
            <a:ext cx="152400" cy="152400"/>
          </a:xfrm>
          <a:prstGeom prst="ellipse">
            <a:avLst/>
          </a:prstGeom>
          <a:solidFill>
            <a:srgbClr val="000000"/>
          </a:solidFill>
          <a:ln w="12700">
            <a:solidFill>
              <a:srgbClr val="000000"/>
            </a:solidFill>
            <a:round/>
            <a:headEnd/>
            <a:tailEnd/>
          </a:ln>
        </p:spPr>
        <p:txBody>
          <a:bodyPr wrap="none" anchor="ctr"/>
          <a:lstStyle/>
          <a:p>
            <a:endParaRPr lang="es-AR" altLang="es-AR"/>
          </a:p>
        </p:txBody>
      </p:sp>
      <p:sp>
        <p:nvSpPr>
          <p:cNvPr id="12303" name="Oval 18"/>
          <p:cNvSpPr>
            <a:spLocks noChangeArrowheads="1"/>
          </p:cNvSpPr>
          <p:nvPr/>
        </p:nvSpPr>
        <p:spPr bwMode="auto">
          <a:xfrm>
            <a:off x="5398840" y="2590800"/>
            <a:ext cx="152400" cy="152400"/>
          </a:xfrm>
          <a:prstGeom prst="ellipse">
            <a:avLst/>
          </a:prstGeom>
          <a:solidFill>
            <a:srgbClr val="000000"/>
          </a:solidFill>
          <a:ln w="12700">
            <a:solidFill>
              <a:srgbClr val="000000"/>
            </a:solidFill>
            <a:round/>
            <a:headEnd/>
            <a:tailEnd/>
          </a:ln>
        </p:spPr>
        <p:txBody>
          <a:bodyPr wrap="none" anchor="ctr"/>
          <a:lstStyle/>
          <a:p>
            <a:endParaRPr lang="es-AR" altLang="es-AR"/>
          </a:p>
        </p:txBody>
      </p:sp>
      <p:sp>
        <p:nvSpPr>
          <p:cNvPr id="76" name="Oval 19"/>
          <p:cNvSpPr>
            <a:spLocks noChangeArrowheads="1"/>
          </p:cNvSpPr>
          <p:nvPr/>
        </p:nvSpPr>
        <p:spPr bwMode="auto">
          <a:xfrm>
            <a:off x="2579440" y="4267200"/>
            <a:ext cx="457200" cy="495300"/>
          </a:xfrm>
          <a:prstGeom prst="ellipse">
            <a:avLst/>
          </a:prstGeom>
          <a:solidFill>
            <a:srgbClr val="000000"/>
          </a:solidFill>
          <a:ln w="12700">
            <a:solidFill>
              <a:srgbClr val="000000"/>
            </a:solidFill>
            <a:round/>
            <a:headEnd/>
            <a:tailEnd/>
          </a:ln>
          <a:effectLst/>
        </p:spPr>
        <p:txBody>
          <a:bodyPr wrap="none" lIns="90488" tIns="44450" rIns="90488" bIns="44450" anchor="ctr"/>
          <a:lstStyle/>
          <a:p>
            <a:pPr algn="ctr">
              <a:defRPr/>
            </a:pPr>
            <a:r>
              <a:rPr lang="es-AR" sz="2000" b="1">
                <a:solidFill>
                  <a:srgbClr val="FFFFFF"/>
                </a:solidFill>
                <a:effectLst>
                  <a:outerShdw blurRad="38100" dist="38100" dir="2700000" algn="tl">
                    <a:srgbClr val="000080"/>
                  </a:outerShdw>
                </a:effectLst>
              </a:rPr>
              <a:t>V</a:t>
            </a:r>
          </a:p>
        </p:txBody>
      </p:sp>
      <p:sp>
        <p:nvSpPr>
          <p:cNvPr id="77" name="Oval 20"/>
          <p:cNvSpPr>
            <a:spLocks noChangeArrowheads="1"/>
          </p:cNvSpPr>
          <p:nvPr/>
        </p:nvSpPr>
        <p:spPr bwMode="auto">
          <a:xfrm>
            <a:off x="3722440" y="3733800"/>
            <a:ext cx="457200" cy="457200"/>
          </a:xfrm>
          <a:prstGeom prst="ellipse">
            <a:avLst/>
          </a:prstGeom>
          <a:solidFill>
            <a:srgbClr val="000000"/>
          </a:solidFill>
          <a:ln w="12700">
            <a:solidFill>
              <a:srgbClr val="000000"/>
            </a:solidFill>
            <a:round/>
            <a:headEnd/>
            <a:tailEnd/>
          </a:ln>
          <a:effectLst/>
        </p:spPr>
        <p:txBody>
          <a:bodyPr wrap="none" lIns="90488" tIns="44450" rIns="90488" bIns="44450" anchor="ctr"/>
          <a:lstStyle/>
          <a:p>
            <a:pPr algn="ctr">
              <a:defRPr/>
            </a:pPr>
            <a:r>
              <a:rPr lang="es-AR" sz="2000" b="1">
                <a:solidFill>
                  <a:srgbClr val="FFFFFF"/>
                </a:solidFill>
                <a:effectLst>
                  <a:outerShdw blurRad="38100" dist="38100" dir="2700000" algn="tl">
                    <a:srgbClr val="000080"/>
                  </a:outerShdw>
                </a:effectLst>
              </a:rPr>
              <a:t>A</a:t>
            </a:r>
          </a:p>
        </p:txBody>
      </p:sp>
      <p:sp>
        <p:nvSpPr>
          <p:cNvPr id="12306" name="Oval 21"/>
          <p:cNvSpPr>
            <a:spLocks noChangeArrowheads="1"/>
          </p:cNvSpPr>
          <p:nvPr/>
        </p:nvSpPr>
        <p:spPr bwMode="auto">
          <a:xfrm>
            <a:off x="3874840" y="3352800"/>
            <a:ext cx="152400" cy="152400"/>
          </a:xfrm>
          <a:prstGeom prst="ellipse">
            <a:avLst/>
          </a:prstGeom>
          <a:solidFill>
            <a:srgbClr val="000000"/>
          </a:solidFill>
          <a:ln w="12700">
            <a:solidFill>
              <a:srgbClr val="000000"/>
            </a:solidFill>
            <a:round/>
            <a:headEnd/>
            <a:tailEnd/>
          </a:ln>
        </p:spPr>
        <p:txBody>
          <a:bodyPr wrap="none" anchor="ctr"/>
          <a:lstStyle/>
          <a:p>
            <a:endParaRPr lang="es-AR" altLang="es-AR"/>
          </a:p>
        </p:txBody>
      </p:sp>
      <p:sp>
        <p:nvSpPr>
          <p:cNvPr id="12307" name="Line 23"/>
          <p:cNvSpPr>
            <a:spLocks noChangeShapeType="1"/>
          </p:cNvSpPr>
          <p:nvPr/>
        </p:nvSpPr>
        <p:spPr bwMode="auto">
          <a:xfrm>
            <a:off x="1817440" y="4502150"/>
            <a:ext cx="0" cy="749300"/>
          </a:xfrm>
          <a:prstGeom prst="line">
            <a:avLst/>
          </a:prstGeom>
          <a:noFill/>
          <a:ln w="12700">
            <a:solidFill>
              <a:srgbClr val="000000"/>
            </a:solidFill>
            <a:round/>
            <a:headEnd/>
            <a:tailEnd/>
          </a:ln>
        </p:spPr>
        <p:txBody>
          <a:bodyPr wrap="none" anchor="ctr"/>
          <a:lstStyle/>
          <a:p>
            <a:endParaRPr lang="es-ES"/>
          </a:p>
        </p:txBody>
      </p:sp>
      <p:sp>
        <p:nvSpPr>
          <p:cNvPr id="12308" name="Freeform 24"/>
          <p:cNvSpPr>
            <a:spLocks/>
          </p:cNvSpPr>
          <p:nvPr/>
        </p:nvSpPr>
        <p:spPr bwMode="auto">
          <a:xfrm>
            <a:off x="5475040" y="2057400"/>
            <a:ext cx="1677988" cy="3201988"/>
          </a:xfrm>
          <a:custGeom>
            <a:avLst/>
            <a:gdLst>
              <a:gd name="T0" fmla="*/ 0 w 1057"/>
              <a:gd name="T1" fmla="*/ 0 h 2017"/>
              <a:gd name="T2" fmla="*/ 1676400 w 1057"/>
              <a:gd name="T3" fmla="*/ 0 h 2017"/>
              <a:gd name="T4" fmla="*/ 1676400 w 1057"/>
              <a:gd name="T5" fmla="*/ 3200400 h 2017"/>
              <a:gd name="T6" fmla="*/ 0 60000 65536"/>
              <a:gd name="T7" fmla="*/ 0 60000 65536"/>
              <a:gd name="T8" fmla="*/ 0 60000 65536"/>
              <a:gd name="T9" fmla="*/ 0 w 1057"/>
              <a:gd name="T10" fmla="*/ 0 h 2017"/>
              <a:gd name="T11" fmla="*/ 1057 w 1057"/>
              <a:gd name="T12" fmla="*/ 2017 h 2017"/>
            </a:gdLst>
            <a:ahLst/>
            <a:cxnLst>
              <a:cxn ang="T6">
                <a:pos x="T0" y="T1"/>
              </a:cxn>
              <a:cxn ang="T7">
                <a:pos x="T2" y="T3"/>
              </a:cxn>
              <a:cxn ang="T8">
                <a:pos x="T4" y="T5"/>
              </a:cxn>
            </a:cxnLst>
            <a:rect l="T9" t="T10" r="T11" b="T12"/>
            <a:pathLst>
              <a:path w="1057" h="2017">
                <a:moveTo>
                  <a:pt x="0" y="0"/>
                </a:moveTo>
                <a:lnTo>
                  <a:pt x="1056" y="0"/>
                </a:lnTo>
                <a:lnTo>
                  <a:pt x="1056" y="2016"/>
                </a:lnTo>
              </a:path>
            </a:pathLst>
          </a:custGeom>
          <a:noFill/>
          <a:ln w="12700" cap="rnd" cmpd="sng">
            <a:solidFill>
              <a:srgbClr val="000000"/>
            </a:solidFill>
            <a:prstDash val="solid"/>
            <a:round/>
            <a:headEnd type="none" w="med" len="med"/>
            <a:tailEnd type="none" w="med" len="med"/>
          </a:ln>
        </p:spPr>
        <p:txBody>
          <a:bodyPr/>
          <a:lstStyle/>
          <a:p>
            <a:endParaRPr lang="es-ES"/>
          </a:p>
        </p:txBody>
      </p:sp>
      <p:sp>
        <p:nvSpPr>
          <p:cNvPr id="12309" name="Oval 25"/>
          <p:cNvSpPr>
            <a:spLocks noChangeArrowheads="1"/>
          </p:cNvSpPr>
          <p:nvPr/>
        </p:nvSpPr>
        <p:spPr bwMode="auto">
          <a:xfrm>
            <a:off x="5398840" y="1981200"/>
            <a:ext cx="152400" cy="152400"/>
          </a:xfrm>
          <a:prstGeom prst="ellipse">
            <a:avLst/>
          </a:prstGeom>
          <a:solidFill>
            <a:srgbClr val="000000"/>
          </a:solidFill>
          <a:ln w="12700">
            <a:solidFill>
              <a:srgbClr val="000000"/>
            </a:solidFill>
            <a:round/>
            <a:headEnd/>
            <a:tailEnd/>
          </a:ln>
        </p:spPr>
        <p:txBody>
          <a:bodyPr wrap="none" anchor="ctr"/>
          <a:lstStyle/>
          <a:p>
            <a:endParaRPr lang="es-AR" altLang="es-AR"/>
          </a:p>
        </p:txBody>
      </p:sp>
      <p:sp>
        <p:nvSpPr>
          <p:cNvPr id="12310" name="Freeform 29"/>
          <p:cNvSpPr>
            <a:spLocks/>
          </p:cNvSpPr>
          <p:nvPr/>
        </p:nvSpPr>
        <p:spPr bwMode="auto">
          <a:xfrm>
            <a:off x="3493840" y="5562600"/>
            <a:ext cx="230188" cy="306388"/>
          </a:xfrm>
          <a:custGeom>
            <a:avLst/>
            <a:gdLst>
              <a:gd name="T0" fmla="*/ 0 w 145"/>
              <a:gd name="T1" fmla="*/ 0 h 193"/>
              <a:gd name="T2" fmla="*/ 0 w 145"/>
              <a:gd name="T3" fmla="*/ 304800 h 193"/>
              <a:gd name="T4" fmla="*/ 228600 w 145"/>
              <a:gd name="T5" fmla="*/ 152400 h 193"/>
              <a:gd name="T6" fmla="*/ 0 w 145"/>
              <a:gd name="T7" fmla="*/ 0 h 193"/>
              <a:gd name="T8" fmla="*/ 0 60000 65536"/>
              <a:gd name="T9" fmla="*/ 0 60000 65536"/>
              <a:gd name="T10" fmla="*/ 0 60000 65536"/>
              <a:gd name="T11" fmla="*/ 0 60000 65536"/>
              <a:gd name="T12" fmla="*/ 0 w 145"/>
              <a:gd name="T13" fmla="*/ 0 h 193"/>
              <a:gd name="T14" fmla="*/ 145 w 145"/>
              <a:gd name="T15" fmla="*/ 193 h 193"/>
            </a:gdLst>
            <a:ahLst/>
            <a:cxnLst>
              <a:cxn ang="T8">
                <a:pos x="T0" y="T1"/>
              </a:cxn>
              <a:cxn ang="T9">
                <a:pos x="T2" y="T3"/>
              </a:cxn>
              <a:cxn ang="T10">
                <a:pos x="T4" y="T5"/>
              </a:cxn>
              <a:cxn ang="T11">
                <a:pos x="T6" y="T7"/>
              </a:cxn>
            </a:cxnLst>
            <a:rect l="T12" t="T13" r="T14" b="T15"/>
            <a:pathLst>
              <a:path w="145" h="193">
                <a:moveTo>
                  <a:pt x="0" y="0"/>
                </a:moveTo>
                <a:lnTo>
                  <a:pt x="0" y="192"/>
                </a:lnTo>
                <a:lnTo>
                  <a:pt x="144" y="96"/>
                </a:lnTo>
                <a:lnTo>
                  <a:pt x="0" y="0"/>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s-ES"/>
          </a:p>
        </p:txBody>
      </p:sp>
      <p:sp>
        <p:nvSpPr>
          <p:cNvPr id="83" name="Rectangle 30"/>
          <p:cNvSpPr>
            <a:spLocks noChangeArrowheads="1"/>
          </p:cNvSpPr>
          <p:nvPr/>
        </p:nvSpPr>
        <p:spPr bwMode="auto">
          <a:xfrm>
            <a:off x="2884240" y="5562600"/>
            <a:ext cx="609600" cy="304800"/>
          </a:xfrm>
          <a:prstGeom prst="rect">
            <a:avLst/>
          </a:prstGeom>
          <a:gradFill rotWithShape="0">
            <a:gsLst>
              <a:gs pos="0">
                <a:schemeClr val="tx1"/>
              </a:gs>
              <a:gs pos="50000">
                <a:schemeClr val="tx1">
                  <a:gamma/>
                  <a:shade val="6275"/>
                  <a:invGamma/>
                </a:schemeClr>
              </a:gs>
              <a:gs pos="100000">
                <a:schemeClr val="tx1"/>
              </a:gs>
            </a:gsLst>
            <a:lin ang="5400000" scaled="1"/>
          </a:gradFill>
          <a:ln w="12700">
            <a:solidFill>
              <a:srgbClr val="000000"/>
            </a:solidFill>
            <a:miter lim="800000"/>
            <a:headEnd/>
            <a:tailEnd/>
          </a:ln>
          <a:effectLst/>
        </p:spPr>
        <p:txBody>
          <a:bodyPr wrap="none" anchor="ctr"/>
          <a:lstStyle/>
          <a:p>
            <a:pPr>
              <a:defRPr/>
            </a:pPr>
            <a:endParaRPr lang="es-AR"/>
          </a:p>
        </p:txBody>
      </p:sp>
      <p:sp>
        <p:nvSpPr>
          <p:cNvPr id="12312" name="Rectangle 31" descr="Dark vertical"/>
          <p:cNvSpPr>
            <a:spLocks noChangeArrowheads="1"/>
          </p:cNvSpPr>
          <p:nvPr/>
        </p:nvSpPr>
        <p:spPr bwMode="auto">
          <a:xfrm>
            <a:off x="2655640" y="5562600"/>
            <a:ext cx="228600" cy="304800"/>
          </a:xfrm>
          <a:prstGeom prst="rect">
            <a:avLst/>
          </a:prstGeom>
          <a:pattFill prst="dkVert">
            <a:fgClr>
              <a:srgbClr val="000000"/>
            </a:fgClr>
            <a:bgClr>
              <a:srgbClr val="B2B2B2"/>
            </a:bgClr>
          </a:pattFill>
          <a:ln w="12700">
            <a:solidFill>
              <a:srgbClr val="000000"/>
            </a:solidFill>
            <a:miter lim="800000"/>
            <a:headEnd/>
            <a:tailEnd/>
          </a:ln>
        </p:spPr>
        <p:txBody>
          <a:bodyPr wrap="none" anchor="ctr"/>
          <a:lstStyle/>
          <a:p>
            <a:endParaRPr lang="es-AR" altLang="es-AR"/>
          </a:p>
        </p:txBody>
      </p:sp>
      <p:sp>
        <p:nvSpPr>
          <p:cNvPr id="12313" name="Rectangle 33"/>
          <p:cNvSpPr>
            <a:spLocks noChangeArrowheads="1"/>
          </p:cNvSpPr>
          <p:nvPr/>
        </p:nvSpPr>
        <p:spPr bwMode="auto">
          <a:xfrm>
            <a:off x="6999040" y="5257800"/>
            <a:ext cx="304800" cy="914400"/>
          </a:xfrm>
          <a:prstGeom prst="rect">
            <a:avLst/>
          </a:prstGeom>
          <a:gradFill rotWithShape="0">
            <a:gsLst>
              <a:gs pos="0">
                <a:srgbClr val="000000"/>
              </a:gs>
              <a:gs pos="50000">
                <a:srgbClr val="B3B3B3"/>
              </a:gs>
              <a:gs pos="100000">
                <a:srgbClr val="000000"/>
              </a:gs>
            </a:gsLst>
            <a:lin ang="0" scaled="1"/>
          </a:gradFill>
          <a:ln w="12700">
            <a:noFill/>
            <a:miter lim="800000"/>
            <a:headEnd/>
            <a:tailEnd/>
          </a:ln>
        </p:spPr>
        <p:txBody>
          <a:bodyPr wrap="none" anchor="ctr"/>
          <a:lstStyle/>
          <a:p>
            <a:endParaRPr lang="es-AR" altLang="es-AR"/>
          </a:p>
        </p:txBody>
      </p:sp>
      <p:sp>
        <p:nvSpPr>
          <p:cNvPr id="86" name="Rectangle 34"/>
          <p:cNvSpPr>
            <a:spLocks noChangeArrowheads="1"/>
          </p:cNvSpPr>
          <p:nvPr/>
        </p:nvSpPr>
        <p:spPr bwMode="auto">
          <a:xfrm>
            <a:off x="2147640" y="5222875"/>
            <a:ext cx="1330325" cy="271463"/>
          </a:xfrm>
          <a:prstGeom prst="rect">
            <a:avLst/>
          </a:prstGeom>
          <a:noFill/>
          <a:ln w="12700">
            <a:noFill/>
            <a:miter lim="800000"/>
            <a:headEnd/>
            <a:tailEnd/>
          </a:ln>
          <a:effectLst/>
        </p:spPr>
        <p:txBody>
          <a:bodyPr wrap="none" lIns="90488" tIns="44450" rIns="90488" bIns="44450">
            <a:spAutoFit/>
          </a:bodyPr>
          <a:lstStyle/>
          <a:p>
            <a:pPr algn="ctr">
              <a:defRPr/>
            </a:pPr>
            <a:r>
              <a:rPr lang="es-AR" sz="1200" b="1">
                <a:solidFill>
                  <a:srgbClr val="000000"/>
                </a:solidFill>
                <a:effectLst>
                  <a:outerShdw blurRad="38100" dist="38100" dir="2700000" algn="tl">
                    <a:srgbClr val="C0C0C0"/>
                  </a:outerShdw>
                </a:effectLst>
              </a:rPr>
              <a:t>CSE (potencial)</a:t>
            </a:r>
          </a:p>
        </p:txBody>
      </p:sp>
      <p:sp>
        <p:nvSpPr>
          <p:cNvPr id="87" name="Rectangle 35"/>
          <p:cNvSpPr>
            <a:spLocks noChangeArrowheads="1"/>
          </p:cNvSpPr>
          <p:nvPr/>
        </p:nvSpPr>
        <p:spPr bwMode="auto">
          <a:xfrm>
            <a:off x="4112965" y="5146675"/>
            <a:ext cx="2008188" cy="454025"/>
          </a:xfrm>
          <a:prstGeom prst="rect">
            <a:avLst/>
          </a:prstGeom>
          <a:noFill/>
          <a:ln w="12700">
            <a:noFill/>
            <a:miter lim="800000"/>
            <a:headEnd/>
            <a:tailEnd/>
          </a:ln>
          <a:effectLst/>
        </p:spPr>
        <p:txBody>
          <a:bodyPr wrap="none" lIns="90488" tIns="44450" rIns="90488" bIns="44450">
            <a:spAutoFit/>
          </a:bodyPr>
          <a:lstStyle/>
          <a:p>
            <a:pPr algn="ctr">
              <a:defRPr/>
            </a:pPr>
            <a:r>
              <a:rPr lang="es-AR" sz="1200" b="1">
                <a:solidFill>
                  <a:srgbClr val="000000"/>
                </a:solidFill>
                <a:effectLst>
                  <a:outerShdw blurRad="38100" dist="38100" dir="2700000" algn="tl">
                    <a:srgbClr val="C0C0C0"/>
                  </a:outerShdw>
                </a:effectLst>
              </a:rPr>
              <a:t>Electrodo de trabajo</a:t>
            </a:r>
          </a:p>
          <a:p>
            <a:pPr algn="ctr">
              <a:defRPr/>
            </a:pPr>
            <a:r>
              <a:rPr lang="es-AR" sz="1200" b="1">
                <a:solidFill>
                  <a:srgbClr val="000000"/>
                </a:solidFill>
                <a:effectLst>
                  <a:outerShdw blurRad="38100" dist="38100" dir="2700000" algn="tl">
                    <a:srgbClr val="C0C0C0"/>
                  </a:outerShdw>
                </a:effectLst>
              </a:rPr>
              <a:t>(Velocidad de corrosión)</a:t>
            </a:r>
          </a:p>
        </p:txBody>
      </p:sp>
      <p:sp>
        <p:nvSpPr>
          <p:cNvPr id="88" name="Rectangle 36"/>
          <p:cNvSpPr>
            <a:spLocks noChangeArrowheads="1"/>
          </p:cNvSpPr>
          <p:nvPr/>
        </p:nvSpPr>
        <p:spPr bwMode="auto">
          <a:xfrm>
            <a:off x="5340103" y="5718175"/>
            <a:ext cx="1616075" cy="636588"/>
          </a:xfrm>
          <a:prstGeom prst="rect">
            <a:avLst/>
          </a:prstGeom>
          <a:noFill/>
          <a:ln w="12700">
            <a:noFill/>
            <a:miter lim="800000"/>
            <a:headEnd/>
            <a:tailEnd/>
          </a:ln>
          <a:effectLst/>
        </p:spPr>
        <p:txBody>
          <a:bodyPr wrap="none" lIns="90488" tIns="44450" rIns="90488" bIns="44450">
            <a:spAutoFit/>
          </a:bodyPr>
          <a:lstStyle/>
          <a:p>
            <a:pPr algn="ctr">
              <a:defRPr/>
            </a:pPr>
            <a:r>
              <a:rPr lang="es-AR" sz="1200" b="1">
                <a:solidFill>
                  <a:srgbClr val="FFFFFF"/>
                </a:solidFill>
                <a:effectLst>
                  <a:outerShdw blurRad="38100" dist="38100" dir="2700000" algn="tl">
                    <a:srgbClr val="C0C0C0"/>
                  </a:outerShdw>
                </a:effectLst>
              </a:rPr>
              <a:t>Electrodo auxiliar o</a:t>
            </a:r>
          </a:p>
          <a:p>
            <a:pPr algn="ctr">
              <a:defRPr/>
            </a:pPr>
            <a:r>
              <a:rPr lang="es-AR" sz="1200" b="1">
                <a:solidFill>
                  <a:srgbClr val="FFFFFF"/>
                </a:solidFill>
                <a:effectLst>
                  <a:outerShdw blurRad="38100" dist="38100" dir="2700000" algn="tl">
                    <a:srgbClr val="C0C0C0"/>
                  </a:outerShdw>
                </a:effectLst>
              </a:rPr>
              <a:t>contraelectrodo</a:t>
            </a:r>
          </a:p>
          <a:p>
            <a:pPr algn="ctr">
              <a:defRPr/>
            </a:pPr>
            <a:r>
              <a:rPr lang="es-AR" sz="1200" b="1">
                <a:solidFill>
                  <a:srgbClr val="FFFFFF"/>
                </a:solidFill>
                <a:effectLst>
                  <a:outerShdw blurRad="38100" dist="38100" dir="2700000" algn="tl">
                    <a:srgbClr val="C0C0C0"/>
                  </a:outerShdw>
                </a:effectLst>
              </a:rPr>
              <a:t>(corriente)</a:t>
            </a:r>
          </a:p>
        </p:txBody>
      </p:sp>
      <p:sp>
        <p:nvSpPr>
          <p:cNvPr id="89" name="Rectangle 37"/>
          <p:cNvSpPr>
            <a:spLocks noChangeArrowheads="1"/>
          </p:cNvSpPr>
          <p:nvPr/>
        </p:nvSpPr>
        <p:spPr bwMode="auto">
          <a:xfrm>
            <a:off x="3835153" y="2205038"/>
            <a:ext cx="1770062" cy="346075"/>
          </a:xfrm>
          <a:prstGeom prst="rect">
            <a:avLst/>
          </a:prstGeom>
          <a:noFill/>
          <a:ln w="12700">
            <a:solidFill>
              <a:srgbClr val="000000"/>
            </a:solidFill>
            <a:miter lim="800000"/>
            <a:headEnd/>
            <a:tailEnd/>
          </a:ln>
          <a:effectLst/>
        </p:spPr>
        <p:txBody>
          <a:bodyPr wrap="none" lIns="90488" tIns="44450" rIns="90488" bIns="44450">
            <a:spAutoFit/>
          </a:bodyPr>
          <a:lstStyle/>
          <a:p>
            <a:pPr algn="ctr">
              <a:defRPr/>
            </a:pPr>
            <a:r>
              <a:rPr lang="es-AR" sz="1600" b="1">
                <a:solidFill>
                  <a:srgbClr val="000000"/>
                </a:solidFill>
                <a:effectLst>
                  <a:outerShdw blurRad="38100" dist="38100" dir="2700000" algn="tl">
                    <a:srgbClr val="C0C0C0"/>
                  </a:outerShdw>
                </a:effectLst>
              </a:rPr>
              <a:t>AMPLIFICADOR</a:t>
            </a:r>
          </a:p>
        </p:txBody>
      </p:sp>
      <p:sp>
        <p:nvSpPr>
          <p:cNvPr id="12318" name="Line 38"/>
          <p:cNvSpPr>
            <a:spLocks noChangeShapeType="1"/>
          </p:cNvSpPr>
          <p:nvPr/>
        </p:nvSpPr>
        <p:spPr bwMode="auto">
          <a:xfrm>
            <a:off x="756990" y="3124200"/>
            <a:ext cx="63500" cy="0"/>
          </a:xfrm>
          <a:prstGeom prst="line">
            <a:avLst/>
          </a:prstGeom>
          <a:noFill/>
          <a:ln w="12700">
            <a:solidFill>
              <a:srgbClr val="000000"/>
            </a:solidFill>
            <a:round/>
            <a:headEnd/>
            <a:tailEnd/>
          </a:ln>
        </p:spPr>
        <p:txBody>
          <a:bodyPr wrap="none" anchor="ctr"/>
          <a:lstStyle/>
          <a:p>
            <a:endParaRPr lang="es-ES"/>
          </a:p>
        </p:txBody>
      </p:sp>
      <p:grpSp>
        <p:nvGrpSpPr>
          <p:cNvPr id="12319" name="Group 41"/>
          <p:cNvGrpSpPr>
            <a:grpSpLocks/>
          </p:cNvGrpSpPr>
          <p:nvPr/>
        </p:nvGrpSpPr>
        <p:grpSpPr bwMode="auto">
          <a:xfrm>
            <a:off x="756990" y="3232150"/>
            <a:ext cx="63500" cy="88900"/>
            <a:chOff x="772" y="2036"/>
            <a:chExt cx="40" cy="56"/>
          </a:xfrm>
        </p:grpSpPr>
        <p:sp>
          <p:nvSpPr>
            <p:cNvPr id="12327" name="Line 39"/>
            <p:cNvSpPr>
              <a:spLocks noChangeShapeType="1"/>
            </p:cNvSpPr>
            <p:nvPr/>
          </p:nvSpPr>
          <p:spPr bwMode="auto">
            <a:xfrm>
              <a:off x="772" y="2064"/>
              <a:ext cx="40" cy="0"/>
            </a:xfrm>
            <a:prstGeom prst="line">
              <a:avLst/>
            </a:prstGeom>
            <a:noFill/>
            <a:ln w="12700">
              <a:solidFill>
                <a:srgbClr val="000000"/>
              </a:solidFill>
              <a:round/>
              <a:headEnd/>
              <a:tailEnd/>
            </a:ln>
          </p:spPr>
          <p:txBody>
            <a:bodyPr wrap="none" anchor="ctr"/>
            <a:lstStyle/>
            <a:p>
              <a:endParaRPr lang="es-ES"/>
            </a:p>
          </p:txBody>
        </p:sp>
        <p:sp>
          <p:nvSpPr>
            <p:cNvPr id="12328" name="Line 40"/>
            <p:cNvSpPr>
              <a:spLocks noChangeShapeType="1"/>
            </p:cNvSpPr>
            <p:nvPr/>
          </p:nvSpPr>
          <p:spPr bwMode="auto">
            <a:xfrm flipV="1">
              <a:off x="792" y="2036"/>
              <a:ext cx="0" cy="56"/>
            </a:xfrm>
            <a:prstGeom prst="line">
              <a:avLst/>
            </a:prstGeom>
            <a:noFill/>
            <a:ln w="12700">
              <a:solidFill>
                <a:srgbClr val="000000"/>
              </a:solidFill>
              <a:round/>
              <a:headEnd/>
              <a:tailEnd/>
            </a:ln>
          </p:spPr>
          <p:txBody>
            <a:bodyPr wrap="none" anchor="ctr"/>
            <a:lstStyle/>
            <a:p>
              <a:endParaRPr lang="es-ES"/>
            </a:p>
          </p:txBody>
        </p:sp>
      </p:grpSp>
      <p:sp>
        <p:nvSpPr>
          <p:cNvPr id="12320" name="Rectangle 42" descr="Dark upward diagonal"/>
          <p:cNvSpPr>
            <a:spLocks noChangeArrowheads="1"/>
          </p:cNvSpPr>
          <p:nvPr/>
        </p:nvSpPr>
        <p:spPr bwMode="auto">
          <a:xfrm>
            <a:off x="179140" y="4876800"/>
            <a:ext cx="7848600" cy="228600"/>
          </a:xfrm>
          <a:prstGeom prst="rect">
            <a:avLst/>
          </a:prstGeom>
          <a:pattFill prst="dkUpDiag">
            <a:fgClr>
              <a:srgbClr val="000000"/>
            </a:fgClr>
            <a:bgClr>
              <a:schemeClr val="tx1"/>
            </a:bgClr>
          </a:pattFill>
          <a:ln w="12700">
            <a:noFill/>
            <a:miter lim="800000"/>
            <a:headEnd/>
            <a:tailEnd/>
          </a:ln>
        </p:spPr>
        <p:txBody>
          <a:bodyPr wrap="none" anchor="ctr"/>
          <a:lstStyle/>
          <a:p>
            <a:endParaRPr lang="es-AR" altLang="es-AR"/>
          </a:p>
        </p:txBody>
      </p:sp>
      <p:sp>
        <p:nvSpPr>
          <p:cNvPr id="12321" name="Line 43"/>
          <p:cNvSpPr>
            <a:spLocks noChangeShapeType="1"/>
          </p:cNvSpPr>
          <p:nvPr/>
        </p:nvSpPr>
        <p:spPr bwMode="auto">
          <a:xfrm>
            <a:off x="3951040" y="4502150"/>
            <a:ext cx="0" cy="749300"/>
          </a:xfrm>
          <a:prstGeom prst="line">
            <a:avLst/>
          </a:prstGeom>
          <a:noFill/>
          <a:ln w="12700">
            <a:solidFill>
              <a:srgbClr val="000000"/>
            </a:solidFill>
            <a:round/>
            <a:headEnd/>
            <a:tailEnd/>
          </a:ln>
        </p:spPr>
        <p:txBody>
          <a:bodyPr wrap="none" anchor="ctr"/>
          <a:lstStyle/>
          <a:p>
            <a:endParaRPr lang="es-ES"/>
          </a:p>
        </p:txBody>
      </p:sp>
      <p:sp>
        <p:nvSpPr>
          <p:cNvPr id="12322" name="Freeform 44"/>
          <p:cNvSpPr>
            <a:spLocks/>
          </p:cNvSpPr>
          <p:nvPr/>
        </p:nvSpPr>
        <p:spPr bwMode="auto">
          <a:xfrm>
            <a:off x="1817440" y="4495800"/>
            <a:ext cx="839788" cy="1220788"/>
          </a:xfrm>
          <a:custGeom>
            <a:avLst/>
            <a:gdLst>
              <a:gd name="T0" fmla="*/ 838200 w 529"/>
              <a:gd name="T1" fmla="*/ 1219200 h 769"/>
              <a:gd name="T2" fmla="*/ 0 w 529"/>
              <a:gd name="T3" fmla="*/ 1219200 h 769"/>
              <a:gd name="T4" fmla="*/ 0 w 529"/>
              <a:gd name="T5" fmla="*/ 0 h 769"/>
              <a:gd name="T6" fmla="*/ 0 60000 65536"/>
              <a:gd name="T7" fmla="*/ 0 60000 65536"/>
              <a:gd name="T8" fmla="*/ 0 60000 65536"/>
              <a:gd name="T9" fmla="*/ 0 w 529"/>
              <a:gd name="T10" fmla="*/ 0 h 769"/>
              <a:gd name="T11" fmla="*/ 529 w 529"/>
              <a:gd name="T12" fmla="*/ 769 h 769"/>
            </a:gdLst>
            <a:ahLst/>
            <a:cxnLst>
              <a:cxn ang="T6">
                <a:pos x="T0" y="T1"/>
              </a:cxn>
              <a:cxn ang="T7">
                <a:pos x="T2" y="T3"/>
              </a:cxn>
              <a:cxn ang="T8">
                <a:pos x="T4" y="T5"/>
              </a:cxn>
            </a:cxnLst>
            <a:rect l="T9" t="T10" r="T11" b="T12"/>
            <a:pathLst>
              <a:path w="529" h="769">
                <a:moveTo>
                  <a:pt x="528" y="768"/>
                </a:moveTo>
                <a:lnTo>
                  <a:pt x="0" y="768"/>
                </a:lnTo>
                <a:lnTo>
                  <a:pt x="0" y="0"/>
                </a:lnTo>
              </a:path>
            </a:pathLst>
          </a:custGeom>
          <a:noFill/>
          <a:ln w="12700" cap="rnd" cmpd="sng">
            <a:solidFill>
              <a:srgbClr val="000000"/>
            </a:solidFill>
            <a:prstDash val="solid"/>
            <a:round/>
            <a:headEnd type="none" w="med" len="med"/>
            <a:tailEnd type="none" w="med" len="med"/>
          </a:ln>
        </p:spPr>
        <p:txBody>
          <a:bodyPr/>
          <a:lstStyle/>
          <a:p>
            <a:endParaRPr lang="es-ES"/>
          </a:p>
        </p:txBody>
      </p:sp>
      <p:sp>
        <p:nvSpPr>
          <p:cNvPr id="12323" name="Oval 45"/>
          <p:cNvSpPr>
            <a:spLocks noChangeArrowheads="1"/>
          </p:cNvSpPr>
          <p:nvPr/>
        </p:nvSpPr>
        <p:spPr bwMode="auto">
          <a:xfrm>
            <a:off x="1741240" y="4419600"/>
            <a:ext cx="152400" cy="152400"/>
          </a:xfrm>
          <a:prstGeom prst="ellipse">
            <a:avLst/>
          </a:prstGeom>
          <a:solidFill>
            <a:srgbClr val="000000"/>
          </a:solidFill>
          <a:ln w="12700">
            <a:solidFill>
              <a:srgbClr val="000000"/>
            </a:solidFill>
            <a:round/>
            <a:headEnd/>
            <a:tailEnd/>
          </a:ln>
        </p:spPr>
        <p:txBody>
          <a:bodyPr wrap="none" anchor="ctr"/>
          <a:lstStyle/>
          <a:p>
            <a:endParaRPr lang="es-AR" altLang="es-AR"/>
          </a:p>
        </p:txBody>
      </p:sp>
      <p:sp>
        <p:nvSpPr>
          <p:cNvPr id="12324" name="Oval 46"/>
          <p:cNvSpPr>
            <a:spLocks noChangeArrowheads="1"/>
          </p:cNvSpPr>
          <p:nvPr/>
        </p:nvSpPr>
        <p:spPr bwMode="auto">
          <a:xfrm>
            <a:off x="3874840" y="4419600"/>
            <a:ext cx="152400" cy="152400"/>
          </a:xfrm>
          <a:prstGeom prst="ellipse">
            <a:avLst/>
          </a:prstGeom>
          <a:solidFill>
            <a:srgbClr val="000000"/>
          </a:solidFill>
          <a:ln w="12700">
            <a:solidFill>
              <a:srgbClr val="000000"/>
            </a:solidFill>
            <a:round/>
            <a:headEnd/>
            <a:tailEnd/>
          </a:ln>
        </p:spPr>
        <p:txBody>
          <a:bodyPr wrap="none" anchor="ctr"/>
          <a:lstStyle/>
          <a:p>
            <a:endParaRPr lang="es-AR" altLang="es-AR"/>
          </a:p>
        </p:txBody>
      </p:sp>
      <p:sp>
        <p:nvSpPr>
          <p:cNvPr id="12325" name="Rectangle 47"/>
          <p:cNvSpPr>
            <a:spLocks noChangeArrowheads="1"/>
          </p:cNvSpPr>
          <p:nvPr/>
        </p:nvSpPr>
        <p:spPr bwMode="auto">
          <a:xfrm>
            <a:off x="3798640" y="5257800"/>
            <a:ext cx="304800" cy="914400"/>
          </a:xfrm>
          <a:prstGeom prst="rect">
            <a:avLst/>
          </a:prstGeom>
          <a:gradFill rotWithShape="0">
            <a:gsLst>
              <a:gs pos="0">
                <a:srgbClr val="000000"/>
              </a:gs>
              <a:gs pos="50000">
                <a:srgbClr val="FFFFFF"/>
              </a:gs>
              <a:gs pos="100000">
                <a:srgbClr val="000000"/>
              </a:gs>
            </a:gsLst>
            <a:lin ang="0" scaled="1"/>
          </a:gradFill>
          <a:ln w="12700">
            <a:noFill/>
            <a:miter lim="800000"/>
            <a:headEnd/>
            <a:tailEnd/>
          </a:ln>
        </p:spPr>
        <p:txBody>
          <a:bodyPr wrap="none" anchor="ctr"/>
          <a:lstStyle/>
          <a:p>
            <a:endParaRPr lang="es-AR" altLang="es-AR"/>
          </a:p>
        </p:txBody>
      </p:sp>
      <p:sp>
        <p:nvSpPr>
          <p:cNvPr id="12326" name="Rectangle 48"/>
          <p:cNvSpPr>
            <a:spLocks noChangeArrowheads="1"/>
          </p:cNvSpPr>
          <p:nvPr/>
        </p:nvSpPr>
        <p:spPr bwMode="auto">
          <a:xfrm>
            <a:off x="143000" y="1772816"/>
            <a:ext cx="7848600" cy="4953000"/>
          </a:xfrm>
          <a:prstGeom prst="rect">
            <a:avLst/>
          </a:prstGeom>
          <a:noFill/>
          <a:ln w="12700">
            <a:solidFill>
              <a:srgbClr val="000000"/>
            </a:solidFill>
            <a:miter lim="800000"/>
            <a:headEnd/>
            <a:tailEnd/>
          </a:ln>
        </p:spPr>
        <p:txBody>
          <a:bodyPr wrap="none" anchor="ctr"/>
          <a:lstStyle/>
          <a:p>
            <a:endParaRPr lang="es-AR" altLang="es-AR"/>
          </a:p>
        </p:txBody>
      </p:sp>
      <p:pic>
        <p:nvPicPr>
          <p:cNvPr id="46" name="Picture 2" descr="C:\Users\Fito\PAGINA WEB SINTEC\000_0554.JPG"/>
          <p:cNvPicPr>
            <a:picLocks noChangeAspect="1" noChangeArrowheads="1"/>
          </p:cNvPicPr>
          <p:nvPr/>
        </p:nvPicPr>
        <p:blipFill>
          <a:blip r:embed="rId3" cstate="print"/>
          <a:srcRect t="2021" r="19888"/>
          <a:stretch>
            <a:fillRect/>
          </a:stretch>
        </p:blipFill>
        <p:spPr bwMode="auto">
          <a:xfrm>
            <a:off x="6347474" y="836712"/>
            <a:ext cx="2639707" cy="24431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3 Imagen" descr="logo.jpg"/>
          <p:cNvPicPr>
            <a:picLocks noChangeAspect="1"/>
          </p:cNvPicPr>
          <p:nvPr/>
        </p:nvPicPr>
        <p:blipFill>
          <a:blip r:embed="rId2"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629011" y="116632"/>
            <a:ext cx="3886000"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¿Sensores Electroquímicos?</a:t>
            </a:r>
          </a:p>
        </p:txBody>
      </p:sp>
      <p:pic>
        <p:nvPicPr>
          <p:cNvPr id="40962" name="Picture 2"/>
          <p:cNvPicPr>
            <a:picLocks noChangeAspect="1" noChangeArrowheads="1"/>
          </p:cNvPicPr>
          <p:nvPr/>
        </p:nvPicPr>
        <p:blipFill>
          <a:blip r:embed="rId3" cstate="print"/>
          <a:srcRect/>
          <a:stretch>
            <a:fillRect/>
          </a:stretch>
        </p:blipFill>
        <p:spPr bwMode="auto">
          <a:xfrm>
            <a:off x="633413" y="1162769"/>
            <a:ext cx="7877175" cy="5362575"/>
          </a:xfrm>
          <a:prstGeom prst="rect">
            <a:avLst/>
          </a:prstGeom>
          <a:ln>
            <a:noFill/>
          </a:ln>
          <a:effectLst>
            <a:softEdge rad="112500"/>
          </a:effectLst>
        </p:spPr>
      </p:pic>
      <p:pic>
        <p:nvPicPr>
          <p:cNvPr id="7" name="Picture 5"/>
          <p:cNvPicPr>
            <a:picLocks noChangeAspect="1" noChangeArrowheads="1"/>
          </p:cNvPicPr>
          <p:nvPr/>
        </p:nvPicPr>
        <p:blipFill>
          <a:blip r:embed="rId4" cstate="print"/>
          <a:srcRect l="39388" t="41710" r="25597" b="14756"/>
          <a:stretch>
            <a:fillRect/>
          </a:stretch>
        </p:blipFill>
        <p:spPr bwMode="auto">
          <a:xfrm>
            <a:off x="845107" y="2230044"/>
            <a:ext cx="3699861" cy="3829680"/>
          </a:xfrm>
          <a:prstGeom prst="rect">
            <a:avLst/>
          </a:prstGeom>
          <a:noFill/>
          <a:ln w="9525">
            <a:noFill/>
            <a:miter lim="800000"/>
            <a:headEnd/>
            <a:tailEnd/>
          </a:ln>
        </p:spPr>
      </p:pic>
      <p:sp>
        <p:nvSpPr>
          <p:cNvPr id="8" name="Text Box 51"/>
          <p:cNvSpPr txBox="1">
            <a:spLocks noChangeArrowheads="1"/>
          </p:cNvSpPr>
          <p:nvPr/>
        </p:nvSpPr>
        <p:spPr bwMode="auto">
          <a:xfrm>
            <a:off x="439499" y="2060848"/>
            <a:ext cx="306552" cy="461665"/>
          </a:xfrm>
          <a:prstGeom prst="rect">
            <a:avLst/>
          </a:prstGeom>
          <a:noFill/>
          <a:ln w="12700">
            <a:noFill/>
            <a:miter lim="800000"/>
            <a:headEnd/>
            <a:tailEnd/>
          </a:ln>
          <a:effectLst/>
        </p:spPr>
        <p:txBody>
          <a:bodyPr wrap="square">
            <a:spAutoFit/>
          </a:bodyPr>
          <a:lstStyle/>
          <a:p>
            <a:pPr algn="ctr"/>
            <a:r>
              <a:rPr lang="es-ES_tradnl" sz="1200" b="1" dirty="0" smtClean="0"/>
              <a:t>RE</a:t>
            </a:r>
            <a:endParaRPr lang="es-ES" sz="1200" b="1" dirty="0"/>
          </a:p>
        </p:txBody>
      </p:sp>
      <p:sp>
        <p:nvSpPr>
          <p:cNvPr id="9" name="Text Box 51"/>
          <p:cNvSpPr txBox="1">
            <a:spLocks noChangeArrowheads="1"/>
          </p:cNvSpPr>
          <p:nvPr/>
        </p:nvSpPr>
        <p:spPr bwMode="auto">
          <a:xfrm>
            <a:off x="423086" y="2431921"/>
            <a:ext cx="332490" cy="461665"/>
          </a:xfrm>
          <a:prstGeom prst="rect">
            <a:avLst/>
          </a:prstGeom>
          <a:noFill/>
          <a:ln w="12700">
            <a:noFill/>
            <a:miter lim="800000"/>
            <a:headEnd/>
            <a:tailEnd/>
          </a:ln>
          <a:effectLst/>
        </p:spPr>
        <p:txBody>
          <a:bodyPr wrap="square">
            <a:spAutoFit/>
          </a:bodyPr>
          <a:lstStyle/>
          <a:p>
            <a:pPr algn="ctr"/>
            <a:r>
              <a:rPr lang="es-ES_tradnl" sz="1200" b="1" dirty="0" smtClean="0"/>
              <a:t>WE</a:t>
            </a:r>
            <a:endParaRPr lang="es-ES" sz="1200" b="1" dirty="0"/>
          </a:p>
        </p:txBody>
      </p:sp>
      <p:sp>
        <p:nvSpPr>
          <p:cNvPr id="11" name="Text Box 51"/>
          <p:cNvSpPr txBox="1">
            <a:spLocks noChangeArrowheads="1"/>
          </p:cNvSpPr>
          <p:nvPr/>
        </p:nvSpPr>
        <p:spPr bwMode="auto">
          <a:xfrm>
            <a:off x="446552" y="2924944"/>
            <a:ext cx="309023" cy="461665"/>
          </a:xfrm>
          <a:prstGeom prst="rect">
            <a:avLst/>
          </a:prstGeom>
          <a:noFill/>
          <a:ln w="12700">
            <a:noFill/>
            <a:miter lim="800000"/>
            <a:headEnd/>
            <a:tailEnd/>
          </a:ln>
          <a:effectLst/>
        </p:spPr>
        <p:txBody>
          <a:bodyPr wrap="square">
            <a:spAutoFit/>
          </a:bodyPr>
          <a:lstStyle/>
          <a:p>
            <a:pPr algn="ctr"/>
            <a:r>
              <a:rPr lang="es-ES_tradnl" sz="1200" b="1" dirty="0" smtClean="0"/>
              <a:t>CE</a:t>
            </a:r>
            <a:endParaRPr lang="es-ES" sz="1200" b="1" dirty="0"/>
          </a:p>
        </p:txBody>
      </p:sp>
      <p:sp>
        <p:nvSpPr>
          <p:cNvPr id="12" name="Text Box 51"/>
          <p:cNvSpPr txBox="1">
            <a:spLocks noChangeArrowheads="1"/>
          </p:cNvSpPr>
          <p:nvPr/>
        </p:nvSpPr>
        <p:spPr bwMode="auto">
          <a:xfrm>
            <a:off x="73271" y="3750131"/>
            <a:ext cx="610297" cy="577081"/>
          </a:xfrm>
          <a:prstGeom prst="rect">
            <a:avLst/>
          </a:prstGeom>
          <a:noFill/>
          <a:ln w="12700">
            <a:noFill/>
            <a:miter lim="800000"/>
            <a:headEnd/>
            <a:tailEnd/>
          </a:ln>
          <a:effectLst/>
        </p:spPr>
        <p:txBody>
          <a:bodyPr wrap="square">
            <a:spAutoFit/>
          </a:bodyPr>
          <a:lstStyle/>
          <a:p>
            <a:pPr algn="ctr"/>
            <a:r>
              <a:rPr lang="es-ES_tradnl" sz="1050" b="1" dirty="0" smtClean="0"/>
              <a:t>Celda de Vidrio</a:t>
            </a:r>
            <a:endParaRPr lang="es-ES" sz="105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3 Imagen" descr="logo.jpg"/>
          <p:cNvPicPr>
            <a:picLocks noChangeAspect="1"/>
          </p:cNvPicPr>
          <p:nvPr/>
        </p:nvPicPr>
        <p:blipFill>
          <a:blip r:embed="rId2"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629011" y="116632"/>
            <a:ext cx="3886000"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¿Sensores Electroquímicos?</a:t>
            </a:r>
          </a:p>
        </p:txBody>
      </p:sp>
      <p:pic>
        <p:nvPicPr>
          <p:cNvPr id="41986" name="Picture 2"/>
          <p:cNvPicPr>
            <a:picLocks noChangeAspect="1" noChangeArrowheads="1"/>
          </p:cNvPicPr>
          <p:nvPr/>
        </p:nvPicPr>
        <p:blipFill>
          <a:blip r:embed="rId3" cstate="print"/>
          <a:srcRect/>
          <a:stretch>
            <a:fillRect/>
          </a:stretch>
        </p:blipFill>
        <p:spPr bwMode="auto">
          <a:xfrm>
            <a:off x="179512" y="1133475"/>
            <a:ext cx="5419725" cy="4591050"/>
          </a:xfrm>
          <a:prstGeom prst="rect">
            <a:avLst/>
          </a:prstGeom>
          <a:ln>
            <a:noFill/>
          </a:ln>
          <a:effectLst>
            <a:softEdge rad="112500"/>
          </a:effectLst>
        </p:spPr>
      </p:pic>
      <p:pic>
        <p:nvPicPr>
          <p:cNvPr id="41987" name="Picture 3"/>
          <p:cNvPicPr>
            <a:picLocks noChangeAspect="1" noChangeArrowheads="1"/>
          </p:cNvPicPr>
          <p:nvPr/>
        </p:nvPicPr>
        <p:blipFill>
          <a:blip r:embed="rId4" cstate="print"/>
          <a:srcRect/>
          <a:stretch>
            <a:fillRect/>
          </a:stretch>
        </p:blipFill>
        <p:spPr bwMode="auto">
          <a:xfrm>
            <a:off x="6053138" y="3213100"/>
            <a:ext cx="2622550" cy="3455988"/>
          </a:xfrm>
          <a:prstGeom prst="rect">
            <a:avLst/>
          </a:prstGeom>
          <a:ln>
            <a:noFill/>
          </a:ln>
          <a:effectLst>
            <a:outerShdw blurRad="292100" dist="139700" dir="2700000" algn="tl" rotWithShape="0">
              <a:srgbClr val="333333">
                <a:alpha val="65000"/>
              </a:srgbClr>
            </a:outerShdw>
          </a:effectLst>
        </p:spPr>
      </p:pic>
      <p:cxnSp>
        <p:nvCxnSpPr>
          <p:cNvPr id="11" name="10 Conector angular"/>
          <p:cNvCxnSpPr>
            <a:endCxn id="41987" idx="1"/>
          </p:cNvCxnSpPr>
          <p:nvPr/>
        </p:nvCxnSpPr>
        <p:spPr>
          <a:xfrm>
            <a:off x="1547813" y="2852738"/>
            <a:ext cx="4505325" cy="2089150"/>
          </a:xfrm>
          <a:prstGeom prst="bentConnector3">
            <a:avLst>
              <a:gd name="adj1" fmla="val 50000"/>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3 Imagen" descr="logo.jpg"/>
          <p:cNvPicPr>
            <a:picLocks noChangeAspect="1"/>
          </p:cNvPicPr>
          <p:nvPr/>
        </p:nvPicPr>
        <p:blipFill>
          <a:blip r:embed="rId3"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873471" y="-27384"/>
            <a:ext cx="3397084" cy="64633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Técnicas Electroquímicas</a:t>
            </a:r>
          </a:p>
          <a:p>
            <a:pPr algn="ctr">
              <a:defRPr/>
            </a:pP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Resistencia de Polarización</a:t>
            </a:r>
          </a:p>
        </p:txBody>
      </p:sp>
      <p:grpSp>
        <p:nvGrpSpPr>
          <p:cNvPr id="16389" name="Group 12"/>
          <p:cNvGrpSpPr>
            <a:grpSpLocks/>
          </p:cNvGrpSpPr>
          <p:nvPr/>
        </p:nvGrpSpPr>
        <p:grpSpPr bwMode="auto">
          <a:xfrm>
            <a:off x="647700" y="1268413"/>
            <a:ext cx="7848600" cy="5029200"/>
            <a:chOff x="408" y="960"/>
            <a:chExt cx="4944" cy="3168"/>
          </a:xfrm>
        </p:grpSpPr>
        <p:sp>
          <p:nvSpPr>
            <p:cNvPr id="16390" name="Rectangle 3"/>
            <p:cNvSpPr>
              <a:spLocks noChangeArrowheads="1"/>
            </p:cNvSpPr>
            <p:nvPr/>
          </p:nvSpPr>
          <p:spPr bwMode="auto">
            <a:xfrm>
              <a:off x="408" y="960"/>
              <a:ext cx="4944" cy="3168"/>
            </a:xfrm>
            <a:prstGeom prst="rect">
              <a:avLst/>
            </a:prstGeom>
            <a:solidFill>
              <a:schemeClr val="tx1"/>
            </a:solidFill>
            <a:ln w="12700">
              <a:solidFill>
                <a:srgbClr val="000000"/>
              </a:solidFill>
              <a:miter lim="800000"/>
              <a:headEnd/>
              <a:tailEnd/>
            </a:ln>
            <a:effectLst>
              <a:outerShdw dist="107763" dir="2700000" algn="ctr" rotWithShape="0">
                <a:schemeClr val="hlink"/>
              </a:outerShdw>
            </a:effectLst>
          </p:spPr>
          <p:txBody>
            <a:bodyPr wrap="none" anchor="ctr"/>
            <a:lstStyle/>
            <a:p>
              <a:endParaRPr lang="es-ES"/>
            </a:p>
          </p:txBody>
        </p:sp>
        <p:pic>
          <p:nvPicPr>
            <p:cNvPr id="16391" name="Picture 4"/>
            <p:cNvPicPr>
              <a:picLocks noChangeArrowheads="1"/>
            </p:cNvPicPr>
            <p:nvPr/>
          </p:nvPicPr>
          <p:blipFill>
            <a:blip r:embed="rId4" cstate="print"/>
            <a:srcRect/>
            <a:stretch>
              <a:fillRect/>
            </a:stretch>
          </p:blipFill>
          <p:spPr bwMode="auto">
            <a:xfrm>
              <a:off x="1037" y="1051"/>
              <a:ext cx="3681" cy="2979"/>
            </a:xfrm>
            <a:prstGeom prst="rect">
              <a:avLst/>
            </a:prstGeom>
            <a:noFill/>
            <a:ln w="12700">
              <a:solidFill>
                <a:srgbClr val="000000"/>
              </a:solidFill>
              <a:miter lim="800000"/>
              <a:headEnd/>
              <a:tailEnd/>
            </a:ln>
            <a:effectLst>
              <a:outerShdw dist="107763" dir="2700000" algn="ctr" rotWithShape="0">
                <a:schemeClr val="bg2"/>
              </a:outerShdw>
            </a:effectLst>
          </p:spPr>
        </p:pic>
        <p:sp>
          <p:nvSpPr>
            <p:cNvPr id="16392" name="Line 5"/>
            <p:cNvSpPr>
              <a:spLocks noChangeShapeType="1"/>
            </p:cNvSpPr>
            <p:nvPr/>
          </p:nvSpPr>
          <p:spPr bwMode="auto">
            <a:xfrm flipV="1">
              <a:off x="3696" y="1196"/>
              <a:ext cx="0" cy="392"/>
            </a:xfrm>
            <a:prstGeom prst="line">
              <a:avLst/>
            </a:prstGeom>
            <a:noFill/>
            <a:ln w="12700">
              <a:solidFill>
                <a:srgbClr val="000000"/>
              </a:solidFill>
              <a:round/>
              <a:headEnd type="triangle" w="med" len="med"/>
              <a:tailEnd type="triangle" w="med" len="med"/>
            </a:ln>
          </p:spPr>
          <p:txBody>
            <a:bodyPr wrap="none" anchor="ctr"/>
            <a:lstStyle/>
            <a:p>
              <a:endParaRPr lang="es-ES"/>
            </a:p>
          </p:txBody>
        </p:sp>
        <p:sp>
          <p:nvSpPr>
            <p:cNvPr id="14" name="Rectangle 6"/>
            <p:cNvSpPr>
              <a:spLocks noChangeArrowheads="1"/>
            </p:cNvSpPr>
            <p:nvPr/>
          </p:nvSpPr>
          <p:spPr bwMode="auto">
            <a:xfrm>
              <a:off x="3296" y="1264"/>
              <a:ext cx="319" cy="248"/>
            </a:xfrm>
            <a:prstGeom prst="rect">
              <a:avLst/>
            </a:prstGeom>
            <a:noFill/>
            <a:ln w="12700">
              <a:noFill/>
              <a:miter lim="800000"/>
              <a:headEnd/>
              <a:tailEnd/>
            </a:ln>
            <a:effectLst/>
          </p:spPr>
          <p:txBody>
            <a:bodyPr wrap="none" lIns="90488" tIns="44450" rIns="90488" bIns="44450">
              <a:spAutoFit/>
            </a:bodyPr>
            <a:lstStyle/>
            <a:p>
              <a:pPr algn="ctr">
                <a:defRPr/>
              </a:pPr>
              <a:r>
                <a:rPr lang="es-AR" sz="2000" b="1">
                  <a:solidFill>
                    <a:srgbClr val="000000"/>
                  </a:solidFill>
                  <a:effectLst>
                    <a:outerShdw blurRad="38100" dist="38100" dir="2700000" algn="tl">
                      <a:srgbClr val="C0C0C0"/>
                    </a:outerShdw>
                  </a:effectLst>
                  <a:latin typeface="Symbol" pitchFamily="18" charset="2"/>
                </a:rPr>
                <a:t></a:t>
              </a:r>
              <a:r>
                <a:rPr lang="es-AR" sz="2000" b="1">
                  <a:solidFill>
                    <a:srgbClr val="000000"/>
                  </a:solidFill>
                  <a:effectLst>
                    <a:outerShdw blurRad="38100" dist="38100" dir="2700000" algn="tl">
                      <a:srgbClr val="C0C0C0"/>
                    </a:outerShdw>
                  </a:effectLst>
                </a:rPr>
                <a:t>E</a:t>
              </a:r>
            </a:p>
          </p:txBody>
        </p:sp>
        <p:sp>
          <p:nvSpPr>
            <p:cNvPr id="15" name="Rectangle 7"/>
            <p:cNvSpPr>
              <a:spLocks noChangeArrowheads="1"/>
            </p:cNvSpPr>
            <p:nvPr/>
          </p:nvSpPr>
          <p:spPr bwMode="auto">
            <a:xfrm>
              <a:off x="4050" y="1601"/>
              <a:ext cx="157" cy="248"/>
            </a:xfrm>
            <a:prstGeom prst="rect">
              <a:avLst/>
            </a:prstGeom>
            <a:noFill/>
            <a:ln w="12700">
              <a:noFill/>
              <a:miter lim="800000"/>
              <a:headEnd/>
              <a:tailEnd/>
            </a:ln>
            <a:effectLst/>
          </p:spPr>
          <p:txBody>
            <a:bodyPr wrap="none" lIns="90488" tIns="44450" rIns="90488" bIns="44450">
              <a:spAutoFit/>
            </a:bodyPr>
            <a:lstStyle/>
            <a:p>
              <a:pPr algn="ctr">
                <a:defRPr/>
              </a:pPr>
              <a:r>
                <a:rPr lang="es-AR" sz="2000" b="1">
                  <a:solidFill>
                    <a:srgbClr val="000000"/>
                  </a:solidFill>
                  <a:effectLst>
                    <a:outerShdw blurRad="38100" dist="38100" dir="2700000" algn="tl">
                      <a:srgbClr val="C0C0C0"/>
                    </a:outerShdw>
                  </a:effectLst>
                </a:rPr>
                <a:t>i</a:t>
              </a:r>
            </a:p>
          </p:txBody>
        </p:sp>
        <p:sp>
          <p:nvSpPr>
            <p:cNvPr id="16395" name="Line 8"/>
            <p:cNvSpPr>
              <a:spLocks noChangeShapeType="1"/>
            </p:cNvSpPr>
            <p:nvPr/>
          </p:nvSpPr>
          <p:spPr bwMode="auto">
            <a:xfrm flipH="1">
              <a:off x="4172" y="1300"/>
              <a:ext cx="152" cy="328"/>
            </a:xfrm>
            <a:prstGeom prst="line">
              <a:avLst/>
            </a:prstGeom>
            <a:noFill/>
            <a:ln w="12700">
              <a:solidFill>
                <a:srgbClr val="000000"/>
              </a:solidFill>
              <a:round/>
              <a:headEnd type="triangle" w="med" len="med"/>
              <a:tailEnd/>
            </a:ln>
          </p:spPr>
          <p:txBody>
            <a:bodyPr wrap="none" anchor="ctr"/>
            <a:lstStyle/>
            <a:p>
              <a:endParaRPr lang="es-ES"/>
            </a:p>
          </p:txBody>
        </p:sp>
        <p:graphicFrame>
          <p:nvGraphicFramePr>
            <p:cNvPr id="16396" name="Object 0">
              <a:hlinkClick r:id="" action="ppaction://ole?verb=0"/>
            </p:cNvPr>
            <p:cNvGraphicFramePr>
              <a:graphicFrameLocks/>
            </p:cNvGraphicFramePr>
            <p:nvPr/>
          </p:nvGraphicFramePr>
          <p:xfrm>
            <a:off x="1938" y="1268"/>
            <a:ext cx="714" cy="1000"/>
          </p:xfrm>
          <a:graphic>
            <a:graphicData uri="http://schemas.openxmlformats.org/presentationml/2006/ole">
              <p:oleObj spid="_x0000_s16396" name="Ecuación" r:id="rId5" imgW="735005" imgH="1026472" progId="Equation.3">
                <p:embed/>
              </p:oleObj>
            </a:graphicData>
          </a:graphic>
        </p:graphicFrame>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3 Imagen" descr="logo.jpg"/>
          <p:cNvPicPr>
            <a:picLocks noChangeAspect="1"/>
          </p:cNvPicPr>
          <p:nvPr/>
        </p:nvPicPr>
        <p:blipFill>
          <a:blip r:embed="rId2" cstate="print"/>
          <a:srcRect/>
          <a:stretch>
            <a:fillRect/>
          </a:stretch>
        </p:blipFill>
        <p:spPr bwMode="auto">
          <a:xfrm>
            <a:off x="71438" y="11113"/>
            <a:ext cx="9001125" cy="622300"/>
          </a:xfrm>
          <a:prstGeom prst="rect">
            <a:avLst/>
          </a:prstGeom>
          <a:noFill/>
          <a:ln w="9525">
            <a:noFill/>
            <a:miter lim="800000"/>
            <a:headEnd/>
            <a:tailEnd/>
          </a:ln>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873471" y="-27384"/>
            <a:ext cx="3397084" cy="64633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Técnicas Electroquímicas</a:t>
            </a:r>
          </a:p>
          <a:p>
            <a:pPr algn="ctr">
              <a:defRPr/>
            </a:pP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Resistencia de Polarización</a:t>
            </a:r>
          </a:p>
        </p:txBody>
      </p:sp>
      <p:grpSp>
        <p:nvGrpSpPr>
          <p:cNvPr id="17413" name="Group 17"/>
          <p:cNvGrpSpPr>
            <a:grpSpLocks/>
          </p:cNvGrpSpPr>
          <p:nvPr/>
        </p:nvGrpSpPr>
        <p:grpSpPr bwMode="auto">
          <a:xfrm>
            <a:off x="685800" y="1123950"/>
            <a:ext cx="7772400" cy="5257800"/>
            <a:chOff x="432" y="912"/>
            <a:chExt cx="4896" cy="3312"/>
          </a:xfrm>
        </p:grpSpPr>
        <p:sp>
          <p:nvSpPr>
            <p:cNvPr id="19" name="Rectangle 4"/>
            <p:cNvSpPr>
              <a:spLocks noChangeArrowheads="1"/>
            </p:cNvSpPr>
            <p:nvPr/>
          </p:nvSpPr>
          <p:spPr bwMode="auto">
            <a:xfrm>
              <a:off x="432" y="912"/>
              <a:ext cx="4896" cy="3312"/>
            </a:xfrm>
            <a:prstGeom prst="rect">
              <a:avLst/>
            </a:prstGeom>
            <a:solidFill>
              <a:schemeClr val="tx1"/>
            </a:solidFill>
            <a:ln w="12700">
              <a:solidFill>
                <a:schemeClr val="bg2"/>
              </a:solidFill>
              <a:miter lim="800000"/>
              <a:headEnd/>
              <a:tailEnd/>
            </a:ln>
            <a:effectLst>
              <a:outerShdw dist="107763" dir="2700000" algn="ctr" rotWithShape="0">
                <a:schemeClr val="bg1"/>
              </a:outerShdw>
            </a:effectLst>
          </p:spPr>
          <p:txBody>
            <a:bodyPr/>
            <a:lstStyle/>
            <a:p>
              <a:pPr algn="just">
                <a:defRPr/>
              </a:pPr>
              <a:endParaRPr lang="es-ES" sz="1200" b="1">
                <a:solidFill>
                  <a:srgbClr val="000000"/>
                </a:solidFill>
                <a:effectLst>
                  <a:outerShdw blurRad="38100" dist="38100" dir="2700000" algn="tl">
                    <a:srgbClr val="C0C0C0"/>
                  </a:outerShdw>
                </a:effectLst>
              </a:endParaRPr>
            </a:p>
          </p:txBody>
        </p:sp>
        <p:grpSp>
          <p:nvGrpSpPr>
            <p:cNvPr id="17415" name="Group 14"/>
            <p:cNvGrpSpPr>
              <a:grpSpLocks/>
            </p:cNvGrpSpPr>
            <p:nvPr/>
          </p:nvGrpSpPr>
          <p:grpSpPr bwMode="auto">
            <a:xfrm>
              <a:off x="576" y="1121"/>
              <a:ext cx="2208" cy="2239"/>
              <a:chOff x="576" y="1121"/>
              <a:chExt cx="2208" cy="2239"/>
            </a:xfrm>
          </p:grpSpPr>
          <p:pic>
            <p:nvPicPr>
              <p:cNvPr id="17420" name="Picture 8"/>
              <p:cNvPicPr>
                <a:picLocks noChangeAspect="1" noChangeArrowheads="1"/>
              </p:cNvPicPr>
              <p:nvPr/>
            </p:nvPicPr>
            <p:blipFill>
              <a:blip r:embed="rId3" cstate="print"/>
              <a:srcRect/>
              <a:stretch>
                <a:fillRect/>
              </a:stretch>
            </p:blipFill>
            <p:spPr bwMode="auto">
              <a:xfrm>
                <a:off x="576" y="1121"/>
                <a:ext cx="2208" cy="2078"/>
              </a:xfrm>
              <a:prstGeom prst="rect">
                <a:avLst/>
              </a:prstGeom>
              <a:noFill/>
              <a:ln w="12700">
                <a:noFill/>
                <a:miter lim="800000"/>
                <a:headEnd/>
                <a:tailEnd/>
              </a:ln>
            </p:spPr>
          </p:pic>
          <p:sp>
            <p:nvSpPr>
              <p:cNvPr id="26" name="Rectangle 11"/>
              <p:cNvSpPr>
                <a:spLocks noChangeArrowheads="1"/>
              </p:cNvSpPr>
              <p:nvPr/>
            </p:nvSpPr>
            <p:spPr bwMode="auto">
              <a:xfrm>
                <a:off x="576" y="3216"/>
                <a:ext cx="2208" cy="144"/>
              </a:xfrm>
              <a:prstGeom prst="rect">
                <a:avLst/>
              </a:prstGeom>
              <a:solidFill>
                <a:schemeClr val="tx1"/>
              </a:solidFill>
              <a:ln w="12700">
                <a:solidFill>
                  <a:srgbClr val="000000"/>
                </a:solidFill>
                <a:miter lim="800000"/>
                <a:headEnd/>
                <a:tailEnd/>
              </a:ln>
              <a:effectLst/>
            </p:spPr>
            <p:txBody>
              <a:bodyPr wrap="none" anchor="ctr"/>
              <a:lstStyle/>
              <a:p>
                <a:pPr algn="ctr">
                  <a:defRPr/>
                </a:pPr>
                <a:r>
                  <a:rPr lang="es-AR" sz="1200" b="1">
                    <a:solidFill>
                      <a:srgbClr val="000000"/>
                    </a:solidFill>
                    <a:effectLst>
                      <a:outerShdw blurRad="38100" dist="38100" dir="2700000" algn="tl">
                        <a:srgbClr val="C0C0C0"/>
                      </a:outerShdw>
                    </a:effectLst>
                  </a:rPr>
                  <a:t>DIAGRAMA DE NYQUIST</a:t>
                </a:r>
              </a:p>
            </p:txBody>
          </p:sp>
        </p:grpSp>
        <p:grpSp>
          <p:nvGrpSpPr>
            <p:cNvPr id="17416" name="Group 15"/>
            <p:cNvGrpSpPr>
              <a:grpSpLocks/>
            </p:cNvGrpSpPr>
            <p:nvPr/>
          </p:nvGrpSpPr>
          <p:grpSpPr bwMode="auto">
            <a:xfrm>
              <a:off x="3024" y="1355"/>
              <a:ext cx="2208" cy="1765"/>
              <a:chOff x="3024" y="1355"/>
              <a:chExt cx="2208" cy="1765"/>
            </a:xfrm>
          </p:grpSpPr>
          <p:pic>
            <p:nvPicPr>
              <p:cNvPr id="17418" name="Picture 10"/>
              <p:cNvPicPr>
                <a:picLocks noChangeAspect="1" noChangeArrowheads="1"/>
              </p:cNvPicPr>
              <p:nvPr/>
            </p:nvPicPr>
            <p:blipFill>
              <a:blip r:embed="rId4" cstate="print"/>
              <a:srcRect/>
              <a:stretch>
                <a:fillRect/>
              </a:stretch>
            </p:blipFill>
            <p:spPr bwMode="auto">
              <a:xfrm>
                <a:off x="3024" y="1355"/>
                <a:ext cx="2208" cy="1610"/>
              </a:xfrm>
              <a:prstGeom prst="rect">
                <a:avLst/>
              </a:prstGeom>
              <a:noFill/>
              <a:ln w="12700">
                <a:noFill/>
                <a:miter lim="800000"/>
                <a:headEnd/>
                <a:tailEnd/>
              </a:ln>
            </p:spPr>
          </p:pic>
          <p:sp>
            <p:nvSpPr>
              <p:cNvPr id="24" name="Rectangle 13"/>
              <p:cNvSpPr>
                <a:spLocks noChangeArrowheads="1"/>
              </p:cNvSpPr>
              <p:nvPr/>
            </p:nvSpPr>
            <p:spPr bwMode="auto">
              <a:xfrm>
                <a:off x="3024" y="2976"/>
                <a:ext cx="2208" cy="144"/>
              </a:xfrm>
              <a:prstGeom prst="rect">
                <a:avLst/>
              </a:prstGeom>
              <a:solidFill>
                <a:schemeClr val="tx1"/>
              </a:solidFill>
              <a:ln w="12700">
                <a:solidFill>
                  <a:srgbClr val="000000"/>
                </a:solidFill>
                <a:miter lim="800000"/>
                <a:headEnd/>
                <a:tailEnd/>
              </a:ln>
              <a:effectLst/>
            </p:spPr>
            <p:txBody>
              <a:bodyPr wrap="none" anchor="ctr"/>
              <a:lstStyle/>
              <a:p>
                <a:pPr algn="ctr">
                  <a:defRPr/>
                </a:pPr>
                <a:r>
                  <a:rPr lang="es-AR" sz="1200" b="1">
                    <a:solidFill>
                      <a:srgbClr val="000000"/>
                    </a:solidFill>
                    <a:effectLst>
                      <a:outerShdw blurRad="38100" dist="38100" dir="2700000" algn="tl">
                        <a:srgbClr val="C0C0C0"/>
                      </a:outerShdw>
                    </a:effectLst>
                  </a:rPr>
                  <a:t>DIAGRAMA DE BODE</a:t>
                </a:r>
              </a:p>
            </p:txBody>
          </p:sp>
        </p:grpSp>
        <p:sp>
          <p:nvSpPr>
            <p:cNvPr id="17417" name="Rectangle 16"/>
            <p:cNvSpPr>
              <a:spLocks noChangeArrowheads="1"/>
            </p:cNvSpPr>
            <p:nvPr/>
          </p:nvSpPr>
          <p:spPr bwMode="auto">
            <a:xfrm>
              <a:off x="576" y="3408"/>
              <a:ext cx="4608" cy="768"/>
            </a:xfrm>
            <a:prstGeom prst="rect">
              <a:avLst/>
            </a:prstGeom>
            <a:solidFill>
              <a:schemeClr val="tx1"/>
            </a:solidFill>
            <a:ln w="12700">
              <a:solidFill>
                <a:srgbClr val="000000"/>
              </a:solidFill>
              <a:miter lim="800000"/>
              <a:headEnd/>
              <a:tailEnd/>
            </a:ln>
          </p:spPr>
          <p:txBody>
            <a:bodyPr anchor="ctr"/>
            <a:lstStyle/>
            <a:p>
              <a:pPr algn="just"/>
              <a:r>
                <a:rPr lang="es-AR" sz="1000" b="1">
                  <a:solidFill>
                    <a:srgbClr val="000000"/>
                  </a:solidFill>
                </a:rPr>
                <a:t>Los resultados de un ensayo de impedancia electroquímica se traducen en dos diagramas de respuesta en frecuencia:</a:t>
              </a:r>
            </a:p>
            <a:p>
              <a:pPr algn="just"/>
              <a:endParaRPr lang="es-AR" sz="1000" b="1">
                <a:solidFill>
                  <a:srgbClr val="000000"/>
                </a:solidFill>
              </a:endParaRPr>
            </a:p>
            <a:p>
              <a:pPr algn="just">
                <a:buFontTx/>
                <a:buChar char="•"/>
              </a:pPr>
              <a:r>
                <a:rPr lang="es-AR" sz="1000" b="1">
                  <a:solidFill>
                    <a:srgbClr val="000000"/>
                  </a:solidFill>
                </a:rPr>
                <a:t>Diagrama de Nyquist: se representan las componentes reales e imaginarias de la impedancia del sistema, para cada frecuencia analizada.</a:t>
              </a:r>
            </a:p>
            <a:p>
              <a:pPr algn="just">
                <a:buFontTx/>
                <a:buChar char="•"/>
              </a:pPr>
              <a:r>
                <a:rPr lang="es-AR" sz="1000" b="1">
                  <a:solidFill>
                    <a:srgbClr val="000000"/>
                  </a:solidFill>
                </a:rPr>
                <a:t>Diagrama de Bode: se representan el módulo y el ángulo de la impedancia del sistema, en función de la frecuencia.</a:t>
              </a:r>
            </a:p>
          </p:txBody>
        </p:sp>
      </p:gr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ío">
  <a:themeElements>
    <a:clrScheme name="Brío">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Brí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río">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802</TotalTime>
  <Words>1442</Words>
  <Application>Microsoft Office PowerPoint</Application>
  <PresentationFormat>Presentación en pantalla (4:3)</PresentationFormat>
  <Paragraphs>208</Paragraphs>
  <Slides>28</Slides>
  <Notes>1</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28</vt:i4>
      </vt:variant>
    </vt:vector>
  </HeadingPairs>
  <TitlesOfParts>
    <vt:vector size="31" baseType="lpstr">
      <vt:lpstr>Brío</vt:lpstr>
      <vt:lpstr>Ecuación</vt:lpstr>
      <vt:lpstr>Fotografía de Photo Editor</vt:lpstr>
      <vt:lpstr>Técnicas  Electroquímicas de Monitoreo y Evaluación</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Ariel Sciuto</dc:creator>
  <cp:lastModifiedBy>MDQ</cp:lastModifiedBy>
  <cp:revision>106</cp:revision>
  <dcterms:created xsi:type="dcterms:W3CDTF">2014-03-31T13:25:00Z</dcterms:created>
  <dcterms:modified xsi:type="dcterms:W3CDTF">2014-05-22T12:12:30Z</dcterms:modified>
</cp:coreProperties>
</file>