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567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06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678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26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267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055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908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728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602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421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15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FE174-EB49-4EE1-92F1-26A8F2831D88}" type="datetimeFigureOut">
              <a:rPr lang="es-AR" smtClean="0"/>
              <a:t>4/5/2021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C4B9A-3234-4DCE-89E3-3A639CC12C5B}" type="slidenum">
              <a:rPr lang="es-AR" smtClean="0"/>
              <a:t>‹Nº›</a:t>
            </a:fld>
            <a:endParaRPr lang="es-AR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675"/>
            <a:ext cx="12192000" cy="90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0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2372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Fuentes</dc:creator>
  <cp:lastModifiedBy>Diego Fuentes</cp:lastModifiedBy>
  <cp:revision>1</cp:revision>
  <dcterms:created xsi:type="dcterms:W3CDTF">2021-05-04T18:12:43Z</dcterms:created>
  <dcterms:modified xsi:type="dcterms:W3CDTF">2021-05-04T18:13:22Z</dcterms:modified>
</cp:coreProperties>
</file>