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79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17600"/>
          </a:xfrm>
          <a:prstGeom prst="rect">
            <a:avLst/>
          </a:prstGeom>
        </p:spPr>
      </p:pic>
      <p:sp>
        <p:nvSpPr>
          <p:cNvPr id="2" name="Rectángulo 1"/>
          <p:cNvSpPr/>
          <p:nvPr userDrawn="1"/>
        </p:nvSpPr>
        <p:spPr>
          <a:xfrm>
            <a:off x="5283200" y="211667"/>
            <a:ext cx="1981200" cy="736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522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43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Fuentes</dc:creator>
  <cp:lastModifiedBy>Diego Fuentes</cp:lastModifiedBy>
  <cp:revision>4</cp:revision>
  <dcterms:created xsi:type="dcterms:W3CDTF">2022-04-26T14:30:27Z</dcterms:created>
  <dcterms:modified xsi:type="dcterms:W3CDTF">2022-07-12T13:44:29Z</dcterms:modified>
</cp:coreProperties>
</file>