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6" d="100"/>
          <a:sy n="106" d="100"/>
        </p:scale>
        <p:origin x="67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CFA5396-C8E7-4933-87C6-7245FC4A8C5E}" type="datetimeFigureOut">
              <a:rPr lang="es-AR" smtClean="0"/>
              <a:t>27/1/2023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6681B1-D058-4F36-8BE5-94B0FCFA03B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0591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CFA5396-C8E7-4933-87C6-7245FC4A8C5E}" type="datetimeFigureOut">
              <a:rPr lang="es-AR" smtClean="0"/>
              <a:t>27/1/2023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6681B1-D058-4F36-8BE5-94B0FCFA03B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43744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CFA5396-C8E7-4933-87C6-7245FC4A8C5E}" type="datetimeFigureOut">
              <a:rPr lang="es-AR" smtClean="0"/>
              <a:t>27/1/2023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6681B1-D058-4F36-8BE5-94B0FCFA03B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07697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CFA5396-C8E7-4933-87C6-7245FC4A8C5E}" type="datetimeFigureOut">
              <a:rPr lang="es-AR" smtClean="0"/>
              <a:t>27/1/2023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6681B1-D058-4F36-8BE5-94B0FCFA03B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27953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CFA5396-C8E7-4933-87C6-7245FC4A8C5E}" type="datetimeFigureOut">
              <a:rPr lang="es-AR" smtClean="0"/>
              <a:t>27/1/2023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6681B1-D058-4F36-8BE5-94B0FCFA03B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79761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CFA5396-C8E7-4933-87C6-7245FC4A8C5E}" type="datetimeFigureOut">
              <a:rPr lang="es-AR" smtClean="0"/>
              <a:t>27/1/2023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6681B1-D058-4F36-8BE5-94B0FCFA03B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32667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CFA5396-C8E7-4933-87C6-7245FC4A8C5E}" type="datetimeFigureOut">
              <a:rPr lang="es-AR" smtClean="0"/>
              <a:t>27/1/2023</a:t>
            </a:fld>
            <a:endParaRPr lang="es-A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6681B1-D058-4F36-8BE5-94B0FCFA03B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80852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CFA5396-C8E7-4933-87C6-7245FC4A8C5E}" type="datetimeFigureOut">
              <a:rPr lang="es-AR" smtClean="0"/>
              <a:t>27/1/2023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6681B1-D058-4F36-8BE5-94B0FCFA03B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13016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CFA5396-C8E7-4933-87C6-7245FC4A8C5E}" type="datetimeFigureOut">
              <a:rPr lang="es-AR" smtClean="0"/>
              <a:t>27/1/2023</a:t>
            </a:fld>
            <a:endParaRPr lang="es-A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6681B1-D058-4F36-8BE5-94B0FCFA03B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22205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CFA5396-C8E7-4933-87C6-7245FC4A8C5E}" type="datetimeFigureOut">
              <a:rPr lang="es-AR" smtClean="0"/>
              <a:t>27/1/2023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6681B1-D058-4F36-8BE5-94B0FCFA03B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52678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CFA5396-C8E7-4933-87C6-7245FC4A8C5E}" type="datetimeFigureOut">
              <a:rPr lang="es-AR" smtClean="0"/>
              <a:t>27/1/2023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6681B1-D058-4F36-8BE5-94B0FCFA03B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52328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66" y="76199"/>
            <a:ext cx="11959163" cy="956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55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986482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3922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Diego Fuentes</dc:creator>
  <cp:lastModifiedBy>Diego Fuentes</cp:lastModifiedBy>
  <cp:revision>2</cp:revision>
  <dcterms:created xsi:type="dcterms:W3CDTF">2023-01-27T20:22:34Z</dcterms:created>
  <dcterms:modified xsi:type="dcterms:W3CDTF">2023-01-30T13:44:39Z</dcterms:modified>
</cp:coreProperties>
</file>